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7556500" cy="106934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8" d="100"/>
          <a:sy n="68" d="100"/>
        </p:scale>
        <p:origin x="318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71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051032"/>
            <a:ext cx="7560000" cy="1364910"/>
            <a:chOff x="0" y="0"/>
            <a:chExt cx="2709333" cy="48915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709333" cy="489153"/>
            </a:xfrm>
            <a:custGeom>
              <a:avLst/>
              <a:gdLst/>
              <a:ahLst/>
              <a:cxnLst/>
              <a:rect l="l" t="t" r="r" b="b"/>
              <a:pathLst>
                <a:path w="2709333" h="489153">
                  <a:moveTo>
                    <a:pt x="0" y="0"/>
                  </a:moveTo>
                  <a:lnTo>
                    <a:pt x="2709333" y="0"/>
                  </a:lnTo>
                  <a:lnTo>
                    <a:pt x="2709333" y="489153"/>
                  </a:lnTo>
                  <a:lnTo>
                    <a:pt x="0" y="489153"/>
                  </a:lnTo>
                  <a:close/>
                </a:path>
              </a:pathLst>
            </a:custGeom>
            <a:solidFill>
              <a:srgbClr val="FCC801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2709333" cy="5177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4828" y="3500205"/>
            <a:ext cx="7560000" cy="1364910"/>
            <a:chOff x="0" y="0"/>
            <a:chExt cx="2709333" cy="48915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709333" cy="489153"/>
            </a:xfrm>
            <a:custGeom>
              <a:avLst/>
              <a:gdLst/>
              <a:ahLst/>
              <a:cxnLst/>
              <a:rect l="l" t="t" r="r" b="b"/>
              <a:pathLst>
                <a:path w="2709333" h="489153">
                  <a:moveTo>
                    <a:pt x="0" y="0"/>
                  </a:moveTo>
                  <a:lnTo>
                    <a:pt x="2709333" y="0"/>
                  </a:lnTo>
                  <a:lnTo>
                    <a:pt x="2709333" y="489153"/>
                  </a:lnTo>
                  <a:lnTo>
                    <a:pt x="0" y="489153"/>
                  </a:lnTo>
                  <a:close/>
                </a:path>
              </a:pathLst>
            </a:custGeom>
            <a:solidFill>
              <a:srgbClr val="FCC801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2709333" cy="5177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828" y="5907168"/>
            <a:ext cx="7560000" cy="1364910"/>
            <a:chOff x="0" y="0"/>
            <a:chExt cx="2709333" cy="48915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709333" cy="489153"/>
            </a:xfrm>
            <a:custGeom>
              <a:avLst/>
              <a:gdLst/>
              <a:ahLst/>
              <a:cxnLst/>
              <a:rect l="l" t="t" r="r" b="b"/>
              <a:pathLst>
                <a:path w="2709333" h="489153">
                  <a:moveTo>
                    <a:pt x="0" y="0"/>
                  </a:moveTo>
                  <a:lnTo>
                    <a:pt x="2709333" y="0"/>
                  </a:lnTo>
                  <a:lnTo>
                    <a:pt x="2709333" y="489153"/>
                  </a:lnTo>
                  <a:lnTo>
                    <a:pt x="0" y="489153"/>
                  </a:lnTo>
                  <a:close/>
                </a:path>
              </a:pathLst>
            </a:custGeom>
            <a:solidFill>
              <a:srgbClr val="FCC801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2709333" cy="5177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4828" y="8314749"/>
            <a:ext cx="7560000" cy="1364910"/>
            <a:chOff x="0" y="0"/>
            <a:chExt cx="2709333" cy="48915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709333" cy="489153"/>
            </a:xfrm>
            <a:custGeom>
              <a:avLst/>
              <a:gdLst/>
              <a:ahLst/>
              <a:cxnLst/>
              <a:rect l="l" t="t" r="r" b="b"/>
              <a:pathLst>
                <a:path w="2709333" h="489153">
                  <a:moveTo>
                    <a:pt x="0" y="0"/>
                  </a:moveTo>
                  <a:lnTo>
                    <a:pt x="2709333" y="0"/>
                  </a:lnTo>
                  <a:lnTo>
                    <a:pt x="2709333" y="489153"/>
                  </a:lnTo>
                  <a:lnTo>
                    <a:pt x="0" y="489153"/>
                  </a:lnTo>
                  <a:close/>
                </a:path>
              </a:pathLst>
            </a:custGeom>
            <a:solidFill>
              <a:srgbClr val="FCC801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28575"/>
              <a:ext cx="2709333" cy="5177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2935794" y="0"/>
            <a:ext cx="1688412" cy="10734313"/>
            <a:chOff x="0" y="0"/>
            <a:chExt cx="605089" cy="3846936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05089" cy="3846936"/>
            </a:xfrm>
            <a:custGeom>
              <a:avLst/>
              <a:gdLst/>
              <a:ahLst/>
              <a:cxnLst/>
              <a:rect l="l" t="t" r="r" b="b"/>
              <a:pathLst>
                <a:path w="605089" h="3846936">
                  <a:moveTo>
                    <a:pt x="0" y="0"/>
                  </a:moveTo>
                  <a:lnTo>
                    <a:pt x="605089" y="0"/>
                  </a:lnTo>
                  <a:lnTo>
                    <a:pt x="605089" y="3846936"/>
                  </a:lnTo>
                  <a:lnTo>
                    <a:pt x="0" y="3846936"/>
                  </a:lnTo>
                  <a:close/>
                </a:path>
              </a:pathLst>
            </a:custGeom>
            <a:solidFill>
              <a:srgbClr val="FCC801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28575"/>
              <a:ext cx="605089" cy="38755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58671" y="5346000"/>
            <a:ext cx="3321329" cy="3321329"/>
            <a:chOff x="0" y="0"/>
            <a:chExt cx="4428439" cy="4428439"/>
          </a:xfrm>
        </p:grpSpPr>
        <p:grpSp>
          <p:nvGrpSpPr>
            <p:cNvPr id="18" name="Group 18"/>
            <p:cNvGrpSpPr/>
            <p:nvPr/>
          </p:nvGrpSpPr>
          <p:grpSpPr>
            <a:xfrm rot="-2700000">
              <a:off x="324265" y="1431375"/>
              <a:ext cx="1565690" cy="1565690"/>
              <a:chOff x="0" y="0"/>
              <a:chExt cx="1097115" cy="1097115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1097115" cy="1097115"/>
              </a:xfrm>
              <a:custGeom>
                <a:avLst/>
                <a:gdLst/>
                <a:ahLst/>
                <a:cxnLst/>
                <a:rect l="l" t="t" r="r" b="b"/>
                <a:pathLst>
                  <a:path w="1097115" h="1097115">
                    <a:moveTo>
                      <a:pt x="0" y="0"/>
                    </a:moveTo>
                    <a:lnTo>
                      <a:pt x="1097115" y="0"/>
                    </a:lnTo>
                    <a:lnTo>
                      <a:pt x="1097115" y="1097115"/>
                    </a:lnTo>
                    <a:lnTo>
                      <a:pt x="0" y="1097115"/>
                    </a:lnTo>
                    <a:close/>
                  </a:path>
                </a:pathLst>
              </a:custGeom>
              <a:solidFill>
                <a:srgbClr val="F2B8B3"/>
              </a:solidFill>
            </p:spPr>
          </p:sp>
          <p:sp>
            <p:nvSpPr>
              <p:cNvPr id="20" name="TextBox 20"/>
              <p:cNvSpPr txBox="1"/>
              <p:nvPr/>
            </p:nvSpPr>
            <p:spPr>
              <a:xfrm>
                <a:off x="0" y="-19050"/>
                <a:ext cx="1097115" cy="111616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382"/>
                  </a:lnSpc>
                </a:pPr>
                <a:endParaRPr/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 rot="-2700000">
              <a:off x="2538484" y="1431375"/>
              <a:ext cx="1565690" cy="1565690"/>
              <a:chOff x="0" y="0"/>
              <a:chExt cx="1097115" cy="1097115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1097115" cy="1097115"/>
              </a:xfrm>
              <a:custGeom>
                <a:avLst/>
                <a:gdLst/>
                <a:ahLst/>
                <a:cxnLst/>
                <a:rect l="l" t="t" r="r" b="b"/>
                <a:pathLst>
                  <a:path w="1097115" h="1097115">
                    <a:moveTo>
                      <a:pt x="0" y="0"/>
                    </a:moveTo>
                    <a:lnTo>
                      <a:pt x="1097115" y="0"/>
                    </a:lnTo>
                    <a:lnTo>
                      <a:pt x="1097115" y="1097115"/>
                    </a:lnTo>
                    <a:lnTo>
                      <a:pt x="0" y="1097115"/>
                    </a:lnTo>
                    <a:close/>
                  </a:path>
                </a:pathLst>
              </a:custGeom>
              <a:solidFill>
                <a:srgbClr val="F2B8B3"/>
              </a:solidFill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0" y="-19050"/>
                <a:ext cx="1097115" cy="111616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382"/>
                  </a:lnSpc>
                </a:pPr>
                <a:endParaRPr/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 rot="-2700000">
              <a:off x="1431375" y="2538484"/>
              <a:ext cx="1565690" cy="1565690"/>
              <a:chOff x="0" y="0"/>
              <a:chExt cx="1097115" cy="1097115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1097115" cy="1097115"/>
              </a:xfrm>
              <a:custGeom>
                <a:avLst/>
                <a:gdLst/>
                <a:ahLst/>
                <a:cxnLst/>
                <a:rect l="l" t="t" r="r" b="b"/>
                <a:pathLst>
                  <a:path w="1097115" h="1097115">
                    <a:moveTo>
                      <a:pt x="0" y="0"/>
                    </a:moveTo>
                    <a:lnTo>
                      <a:pt x="1097115" y="0"/>
                    </a:lnTo>
                    <a:lnTo>
                      <a:pt x="1097115" y="1097115"/>
                    </a:lnTo>
                    <a:lnTo>
                      <a:pt x="0" y="1097115"/>
                    </a:lnTo>
                    <a:close/>
                  </a:path>
                </a:pathLst>
              </a:custGeom>
              <a:solidFill>
                <a:srgbClr val="829A5B"/>
              </a:solidFill>
            </p:spPr>
          </p:sp>
          <p:sp>
            <p:nvSpPr>
              <p:cNvPr id="26" name="TextBox 26"/>
              <p:cNvSpPr txBox="1"/>
              <p:nvPr/>
            </p:nvSpPr>
            <p:spPr>
              <a:xfrm>
                <a:off x="0" y="-19050"/>
                <a:ext cx="1097115" cy="111616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382"/>
                  </a:lnSpc>
                </a:pPr>
                <a:endParaRPr/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 rot="-2700000">
              <a:off x="1431375" y="324265"/>
              <a:ext cx="1565690" cy="1565690"/>
              <a:chOff x="0" y="0"/>
              <a:chExt cx="1097115" cy="1097115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1097115" cy="1097115"/>
              </a:xfrm>
              <a:custGeom>
                <a:avLst/>
                <a:gdLst/>
                <a:ahLst/>
                <a:cxnLst/>
                <a:rect l="l" t="t" r="r" b="b"/>
                <a:pathLst>
                  <a:path w="1097115" h="1097115">
                    <a:moveTo>
                      <a:pt x="0" y="0"/>
                    </a:moveTo>
                    <a:lnTo>
                      <a:pt x="1097115" y="0"/>
                    </a:lnTo>
                    <a:lnTo>
                      <a:pt x="1097115" y="1097115"/>
                    </a:lnTo>
                    <a:lnTo>
                      <a:pt x="0" y="1097115"/>
                    </a:lnTo>
                    <a:close/>
                  </a:path>
                </a:pathLst>
              </a:custGeom>
              <a:solidFill>
                <a:srgbClr val="829A5B"/>
              </a:solidFill>
            </p:spPr>
          </p:sp>
          <p:sp>
            <p:nvSpPr>
              <p:cNvPr id="29" name="TextBox 29"/>
              <p:cNvSpPr txBox="1"/>
              <p:nvPr/>
            </p:nvSpPr>
            <p:spPr>
              <a:xfrm>
                <a:off x="0" y="-19050"/>
                <a:ext cx="1097115" cy="111616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382"/>
                  </a:lnSpc>
                </a:pPr>
                <a:endParaRPr/>
              </a:p>
            </p:txBody>
          </p:sp>
        </p:grpSp>
      </p:grpSp>
      <p:grpSp>
        <p:nvGrpSpPr>
          <p:cNvPr id="30" name="Group 30"/>
          <p:cNvGrpSpPr/>
          <p:nvPr/>
        </p:nvGrpSpPr>
        <p:grpSpPr>
          <a:xfrm>
            <a:off x="3780000" y="5346000"/>
            <a:ext cx="3321329" cy="3321329"/>
            <a:chOff x="0" y="0"/>
            <a:chExt cx="4428439" cy="4428439"/>
          </a:xfrm>
        </p:grpSpPr>
        <p:grpSp>
          <p:nvGrpSpPr>
            <p:cNvPr id="31" name="Group 31"/>
            <p:cNvGrpSpPr/>
            <p:nvPr/>
          </p:nvGrpSpPr>
          <p:grpSpPr>
            <a:xfrm rot="-2700000">
              <a:off x="324265" y="1431375"/>
              <a:ext cx="1565690" cy="1565690"/>
              <a:chOff x="0" y="0"/>
              <a:chExt cx="1097115" cy="1097115"/>
            </a:xfrm>
          </p:grpSpPr>
          <p:sp>
            <p:nvSpPr>
              <p:cNvPr id="32" name="Freeform 32"/>
              <p:cNvSpPr/>
              <p:nvPr/>
            </p:nvSpPr>
            <p:spPr>
              <a:xfrm>
                <a:off x="0" y="0"/>
                <a:ext cx="1097115" cy="1097115"/>
              </a:xfrm>
              <a:custGeom>
                <a:avLst/>
                <a:gdLst/>
                <a:ahLst/>
                <a:cxnLst/>
                <a:rect l="l" t="t" r="r" b="b"/>
                <a:pathLst>
                  <a:path w="1097115" h="1097115">
                    <a:moveTo>
                      <a:pt x="0" y="0"/>
                    </a:moveTo>
                    <a:lnTo>
                      <a:pt x="1097115" y="0"/>
                    </a:lnTo>
                    <a:lnTo>
                      <a:pt x="1097115" y="1097115"/>
                    </a:lnTo>
                    <a:lnTo>
                      <a:pt x="0" y="1097115"/>
                    </a:lnTo>
                    <a:close/>
                  </a:path>
                </a:pathLst>
              </a:custGeom>
              <a:solidFill>
                <a:srgbClr val="F2B8B3"/>
              </a:solidFill>
            </p:spPr>
          </p:sp>
          <p:sp>
            <p:nvSpPr>
              <p:cNvPr id="33" name="TextBox 33"/>
              <p:cNvSpPr txBox="1"/>
              <p:nvPr/>
            </p:nvSpPr>
            <p:spPr>
              <a:xfrm>
                <a:off x="0" y="-19050"/>
                <a:ext cx="1097115" cy="111616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382"/>
                  </a:lnSpc>
                </a:pPr>
                <a:endParaRPr/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 rot="-2700000">
              <a:off x="2538484" y="1431375"/>
              <a:ext cx="1565690" cy="1565690"/>
              <a:chOff x="0" y="0"/>
              <a:chExt cx="1097115" cy="1097115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0" y="0"/>
                <a:ext cx="1097115" cy="1097115"/>
              </a:xfrm>
              <a:custGeom>
                <a:avLst/>
                <a:gdLst/>
                <a:ahLst/>
                <a:cxnLst/>
                <a:rect l="l" t="t" r="r" b="b"/>
                <a:pathLst>
                  <a:path w="1097115" h="1097115">
                    <a:moveTo>
                      <a:pt x="0" y="0"/>
                    </a:moveTo>
                    <a:lnTo>
                      <a:pt x="1097115" y="0"/>
                    </a:lnTo>
                    <a:lnTo>
                      <a:pt x="1097115" y="1097115"/>
                    </a:lnTo>
                    <a:lnTo>
                      <a:pt x="0" y="1097115"/>
                    </a:lnTo>
                    <a:close/>
                  </a:path>
                </a:pathLst>
              </a:custGeom>
              <a:solidFill>
                <a:srgbClr val="F2B8B3"/>
              </a:solidFill>
            </p:spPr>
          </p:sp>
          <p:sp>
            <p:nvSpPr>
              <p:cNvPr id="36" name="TextBox 36"/>
              <p:cNvSpPr txBox="1"/>
              <p:nvPr/>
            </p:nvSpPr>
            <p:spPr>
              <a:xfrm>
                <a:off x="0" y="-19050"/>
                <a:ext cx="1097115" cy="111616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382"/>
                  </a:lnSpc>
                </a:pPr>
                <a:endParaRPr/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 rot="-2700000">
              <a:off x="1431375" y="2538484"/>
              <a:ext cx="1565690" cy="1565690"/>
              <a:chOff x="0" y="0"/>
              <a:chExt cx="1097115" cy="1097115"/>
            </a:xfrm>
          </p:grpSpPr>
          <p:sp>
            <p:nvSpPr>
              <p:cNvPr id="38" name="Freeform 38"/>
              <p:cNvSpPr/>
              <p:nvPr/>
            </p:nvSpPr>
            <p:spPr>
              <a:xfrm>
                <a:off x="0" y="0"/>
                <a:ext cx="1097115" cy="1097115"/>
              </a:xfrm>
              <a:custGeom>
                <a:avLst/>
                <a:gdLst/>
                <a:ahLst/>
                <a:cxnLst/>
                <a:rect l="l" t="t" r="r" b="b"/>
                <a:pathLst>
                  <a:path w="1097115" h="1097115">
                    <a:moveTo>
                      <a:pt x="0" y="0"/>
                    </a:moveTo>
                    <a:lnTo>
                      <a:pt x="1097115" y="0"/>
                    </a:lnTo>
                    <a:lnTo>
                      <a:pt x="1097115" y="1097115"/>
                    </a:lnTo>
                    <a:lnTo>
                      <a:pt x="0" y="1097115"/>
                    </a:lnTo>
                    <a:close/>
                  </a:path>
                </a:pathLst>
              </a:custGeom>
              <a:solidFill>
                <a:srgbClr val="829A5B"/>
              </a:solidFill>
            </p:spPr>
          </p:sp>
          <p:sp>
            <p:nvSpPr>
              <p:cNvPr id="39" name="TextBox 39"/>
              <p:cNvSpPr txBox="1"/>
              <p:nvPr/>
            </p:nvSpPr>
            <p:spPr>
              <a:xfrm>
                <a:off x="0" y="-19050"/>
                <a:ext cx="1097115" cy="111616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382"/>
                  </a:lnSpc>
                </a:pPr>
                <a:endParaRPr/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 rot="-2700000">
              <a:off x="1431375" y="324265"/>
              <a:ext cx="1565690" cy="1565690"/>
              <a:chOff x="0" y="0"/>
              <a:chExt cx="1097115" cy="1097115"/>
            </a:xfrm>
          </p:grpSpPr>
          <p:sp>
            <p:nvSpPr>
              <p:cNvPr id="41" name="Freeform 41"/>
              <p:cNvSpPr/>
              <p:nvPr/>
            </p:nvSpPr>
            <p:spPr>
              <a:xfrm>
                <a:off x="0" y="0"/>
                <a:ext cx="1097115" cy="1097115"/>
              </a:xfrm>
              <a:custGeom>
                <a:avLst/>
                <a:gdLst/>
                <a:ahLst/>
                <a:cxnLst/>
                <a:rect l="l" t="t" r="r" b="b"/>
                <a:pathLst>
                  <a:path w="1097115" h="1097115">
                    <a:moveTo>
                      <a:pt x="0" y="0"/>
                    </a:moveTo>
                    <a:lnTo>
                      <a:pt x="1097115" y="0"/>
                    </a:lnTo>
                    <a:lnTo>
                      <a:pt x="1097115" y="1097115"/>
                    </a:lnTo>
                    <a:lnTo>
                      <a:pt x="0" y="1097115"/>
                    </a:lnTo>
                    <a:close/>
                  </a:path>
                </a:pathLst>
              </a:custGeom>
              <a:solidFill>
                <a:srgbClr val="829A5B"/>
              </a:solidFill>
            </p:spPr>
          </p:sp>
          <p:sp>
            <p:nvSpPr>
              <p:cNvPr id="42" name="TextBox 42"/>
              <p:cNvSpPr txBox="1"/>
              <p:nvPr/>
            </p:nvSpPr>
            <p:spPr>
              <a:xfrm>
                <a:off x="0" y="-19050"/>
                <a:ext cx="1097115" cy="111616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382"/>
                  </a:lnSpc>
                </a:pPr>
                <a:endParaRPr/>
              </a:p>
            </p:txBody>
          </p:sp>
        </p:grpSp>
      </p:grpSp>
      <p:grpSp>
        <p:nvGrpSpPr>
          <p:cNvPr id="43" name="Group 43"/>
          <p:cNvGrpSpPr/>
          <p:nvPr/>
        </p:nvGrpSpPr>
        <p:grpSpPr>
          <a:xfrm>
            <a:off x="2119335" y="3685335"/>
            <a:ext cx="3321329" cy="3321329"/>
            <a:chOff x="0" y="0"/>
            <a:chExt cx="4428439" cy="4428439"/>
          </a:xfrm>
        </p:grpSpPr>
        <p:grpSp>
          <p:nvGrpSpPr>
            <p:cNvPr id="44" name="Group 44"/>
            <p:cNvGrpSpPr/>
            <p:nvPr/>
          </p:nvGrpSpPr>
          <p:grpSpPr>
            <a:xfrm rot="-2700000">
              <a:off x="324265" y="1431375"/>
              <a:ext cx="1565690" cy="1565690"/>
              <a:chOff x="0" y="0"/>
              <a:chExt cx="1097115" cy="1097115"/>
            </a:xfrm>
          </p:grpSpPr>
          <p:sp>
            <p:nvSpPr>
              <p:cNvPr id="45" name="Freeform 45"/>
              <p:cNvSpPr/>
              <p:nvPr/>
            </p:nvSpPr>
            <p:spPr>
              <a:xfrm>
                <a:off x="0" y="0"/>
                <a:ext cx="1097115" cy="1097115"/>
              </a:xfrm>
              <a:custGeom>
                <a:avLst/>
                <a:gdLst/>
                <a:ahLst/>
                <a:cxnLst/>
                <a:rect l="l" t="t" r="r" b="b"/>
                <a:pathLst>
                  <a:path w="1097115" h="1097115">
                    <a:moveTo>
                      <a:pt x="0" y="0"/>
                    </a:moveTo>
                    <a:lnTo>
                      <a:pt x="1097115" y="0"/>
                    </a:lnTo>
                    <a:lnTo>
                      <a:pt x="1097115" y="1097115"/>
                    </a:lnTo>
                    <a:lnTo>
                      <a:pt x="0" y="1097115"/>
                    </a:lnTo>
                    <a:close/>
                  </a:path>
                </a:pathLst>
              </a:custGeom>
              <a:solidFill>
                <a:srgbClr val="F2B8B3"/>
              </a:solidFill>
            </p:spPr>
          </p:sp>
          <p:sp>
            <p:nvSpPr>
              <p:cNvPr id="46" name="TextBox 46"/>
              <p:cNvSpPr txBox="1"/>
              <p:nvPr/>
            </p:nvSpPr>
            <p:spPr>
              <a:xfrm>
                <a:off x="0" y="-19050"/>
                <a:ext cx="1097115" cy="111616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382"/>
                  </a:lnSpc>
                </a:pPr>
                <a:endParaRPr/>
              </a:p>
            </p:txBody>
          </p:sp>
        </p:grpSp>
        <p:grpSp>
          <p:nvGrpSpPr>
            <p:cNvPr id="47" name="Group 47"/>
            <p:cNvGrpSpPr/>
            <p:nvPr/>
          </p:nvGrpSpPr>
          <p:grpSpPr>
            <a:xfrm rot="-2700000">
              <a:off x="2538484" y="1431375"/>
              <a:ext cx="1565690" cy="1565690"/>
              <a:chOff x="0" y="0"/>
              <a:chExt cx="1097115" cy="1097115"/>
            </a:xfrm>
          </p:grpSpPr>
          <p:sp>
            <p:nvSpPr>
              <p:cNvPr id="48" name="Freeform 48"/>
              <p:cNvSpPr/>
              <p:nvPr/>
            </p:nvSpPr>
            <p:spPr>
              <a:xfrm>
                <a:off x="0" y="0"/>
                <a:ext cx="1097115" cy="1097115"/>
              </a:xfrm>
              <a:custGeom>
                <a:avLst/>
                <a:gdLst/>
                <a:ahLst/>
                <a:cxnLst/>
                <a:rect l="l" t="t" r="r" b="b"/>
                <a:pathLst>
                  <a:path w="1097115" h="1097115">
                    <a:moveTo>
                      <a:pt x="0" y="0"/>
                    </a:moveTo>
                    <a:lnTo>
                      <a:pt x="1097115" y="0"/>
                    </a:lnTo>
                    <a:lnTo>
                      <a:pt x="1097115" y="1097115"/>
                    </a:lnTo>
                    <a:lnTo>
                      <a:pt x="0" y="1097115"/>
                    </a:lnTo>
                    <a:close/>
                  </a:path>
                </a:pathLst>
              </a:custGeom>
              <a:solidFill>
                <a:srgbClr val="F2B8B3"/>
              </a:solidFill>
            </p:spPr>
          </p:sp>
          <p:sp>
            <p:nvSpPr>
              <p:cNvPr id="49" name="TextBox 49"/>
              <p:cNvSpPr txBox="1"/>
              <p:nvPr/>
            </p:nvSpPr>
            <p:spPr>
              <a:xfrm>
                <a:off x="0" y="-19050"/>
                <a:ext cx="1097115" cy="111616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382"/>
                  </a:lnSpc>
                </a:pPr>
                <a:endParaRPr/>
              </a:p>
            </p:txBody>
          </p:sp>
        </p:grpSp>
        <p:grpSp>
          <p:nvGrpSpPr>
            <p:cNvPr id="50" name="Group 50"/>
            <p:cNvGrpSpPr/>
            <p:nvPr/>
          </p:nvGrpSpPr>
          <p:grpSpPr>
            <a:xfrm rot="-2700000">
              <a:off x="1431375" y="2538484"/>
              <a:ext cx="1565690" cy="1565690"/>
              <a:chOff x="0" y="0"/>
              <a:chExt cx="1097115" cy="1097115"/>
            </a:xfrm>
          </p:grpSpPr>
          <p:sp>
            <p:nvSpPr>
              <p:cNvPr id="51" name="Freeform 51"/>
              <p:cNvSpPr/>
              <p:nvPr/>
            </p:nvSpPr>
            <p:spPr>
              <a:xfrm>
                <a:off x="0" y="0"/>
                <a:ext cx="1097115" cy="1097115"/>
              </a:xfrm>
              <a:custGeom>
                <a:avLst/>
                <a:gdLst/>
                <a:ahLst/>
                <a:cxnLst/>
                <a:rect l="l" t="t" r="r" b="b"/>
                <a:pathLst>
                  <a:path w="1097115" h="1097115">
                    <a:moveTo>
                      <a:pt x="0" y="0"/>
                    </a:moveTo>
                    <a:lnTo>
                      <a:pt x="1097115" y="0"/>
                    </a:lnTo>
                    <a:lnTo>
                      <a:pt x="1097115" y="1097115"/>
                    </a:lnTo>
                    <a:lnTo>
                      <a:pt x="0" y="1097115"/>
                    </a:lnTo>
                    <a:close/>
                  </a:path>
                </a:pathLst>
              </a:custGeom>
              <a:solidFill>
                <a:srgbClr val="829A5B"/>
              </a:solidFill>
            </p:spPr>
          </p:sp>
          <p:sp>
            <p:nvSpPr>
              <p:cNvPr id="52" name="TextBox 52"/>
              <p:cNvSpPr txBox="1"/>
              <p:nvPr/>
            </p:nvSpPr>
            <p:spPr>
              <a:xfrm>
                <a:off x="0" y="-19050"/>
                <a:ext cx="1097115" cy="111616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382"/>
                  </a:lnSpc>
                </a:pPr>
                <a:endParaRPr/>
              </a:p>
            </p:txBody>
          </p:sp>
        </p:grpSp>
        <p:grpSp>
          <p:nvGrpSpPr>
            <p:cNvPr id="53" name="Group 53"/>
            <p:cNvGrpSpPr/>
            <p:nvPr/>
          </p:nvGrpSpPr>
          <p:grpSpPr>
            <a:xfrm rot="-2700000">
              <a:off x="1431375" y="324265"/>
              <a:ext cx="1565690" cy="1565690"/>
              <a:chOff x="0" y="0"/>
              <a:chExt cx="1097115" cy="1097115"/>
            </a:xfrm>
          </p:grpSpPr>
          <p:sp>
            <p:nvSpPr>
              <p:cNvPr id="54" name="Freeform 54"/>
              <p:cNvSpPr/>
              <p:nvPr/>
            </p:nvSpPr>
            <p:spPr>
              <a:xfrm>
                <a:off x="0" y="0"/>
                <a:ext cx="1097115" cy="1097115"/>
              </a:xfrm>
              <a:custGeom>
                <a:avLst/>
                <a:gdLst/>
                <a:ahLst/>
                <a:cxnLst/>
                <a:rect l="l" t="t" r="r" b="b"/>
                <a:pathLst>
                  <a:path w="1097115" h="1097115">
                    <a:moveTo>
                      <a:pt x="0" y="0"/>
                    </a:moveTo>
                    <a:lnTo>
                      <a:pt x="1097115" y="0"/>
                    </a:lnTo>
                    <a:lnTo>
                      <a:pt x="1097115" y="1097115"/>
                    </a:lnTo>
                    <a:lnTo>
                      <a:pt x="0" y="1097115"/>
                    </a:lnTo>
                    <a:close/>
                  </a:path>
                </a:pathLst>
              </a:custGeom>
              <a:solidFill>
                <a:srgbClr val="829A5B"/>
              </a:solidFill>
            </p:spPr>
          </p:sp>
          <p:sp>
            <p:nvSpPr>
              <p:cNvPr id="55" name="TextBox 55"/>
              <p:cNvSpPr txBox="1"/>
              <p:nvPr/>
            </p:nvSpPr>
            <p:spPr>
              <a:xfrm>
                <a:off x="0" y="-19050"/>
                <a:ext cx="1097115" cy="111616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382"/>
                  </a:lnSpc>
                </a:pPr>
                <a:endParaRPr/>
              </a:p>
            </p:txBody>
          </p:sp>
        </p:grpSp>
      </p:grpSp>
      <p:grpSp>
        <p:nvGrpSpPr>
          <p:cNvPr id="56" name="Group 56"/>
          <p:cNvGrpSpPr/>
          <p:nvPr/>
        </p:nvGrpSpPr>
        <p:grpSpPr>
          <a:xfrm>
            <a:off x="2119335" y="7006665"/>
            <a:ext cx="3321329" cy="3321329"/>
            <a:chOff x="0" y="0"/>
            <a:chExt cx="4428439" cy="4428439"/>
          </a:xfrm>
        </p:grpSpPr>
        <p:grpSp>
          <p:nvGrpSpPr>
            <p:cNvPr id="57" name="Group 57"/>
            <p:cNvGrpSpPr/>
            <p:nvPr/>
          </p:nvGrpSpPr>
          <p:grpSpPr>
            <a:xfrm rot="-2700000">
              <a:off x="324265" y="1431375"/>
              <a:ext cx="1565690" cy="1565690"/>
              <a:chOff x="0" y="0"/>
              <a:chExt cx="1097115" cy="1097115"/>
            </a:xfrm>
          </p:grpSpPr>
          <p:sp>
            <p:nvSpPr>
              <p:cNvPr id="58" name="Freeform 58"/>
              <p:cNvSpPr/>
              <p:nvPr/>
            </p:nvSpPr>
            <p:spPr>
              <a:xfrm>
                <a:off x="0" y="0"/>
                <a:ext cx="1097115" cy="1097115"/>
              </a:xfrm>
              <a:custGeom>
                <a:avLst/>
                <a:gdLst/>
                <a:ahLst/>
                <a:cxnLst/>
                <a:rect l="l" t="t" r="r" b="b"/>
                <a:pathLst>
                  <a:path w="1097115" h="1097115">
                    <a:moveTo>
                      <a:pt x="0" y="0"/>
                    </a:moveTo>
                    <a:lnTo>
                      <a:pt x="1097115" y="0"/>
                    </a:lnTo>
                    <a:lnTo>
                      <a:pt x="1097115" y="1097115"/>
                    </a:lnTo>
                    <a:lnTo>
                      <a:pt x="0" y="1097115"/>
                    </a:lnTo>
                    <a:close/>
                  </a:path>
                </a:pathLst>
              </a:custGeom>
              <a:solidFill>
                <a:srgbClr val="F2B8B3"/>
              </a:solidFill>
            </p:spPr>
          </p:sp>
          <p:sp>
            <p:nvSpPr>
              <p:cNvPr id="59" name="TextBox 59"/>
              <p:cNvSpPr txBox="1"/>
              <p:nvPr/>
            </p:nvSpPr>
            <p:spPr>
              <a:xfrm>
                <a:off x="0" y="-19050"/>
                <a:ext cx="1097115" cy="111616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382"/>
                  </a:lnSpc>
                </a:pPr>
                <a:endParaRPr/>
              </a:p>
            </p:txBody>
          </p:sp>
        </p:grpSp>
        <p:grpSp>
          <p:nvGrpSpPr>
            <p:cNvPr id="60" name="Group 60"/>
            <p:cNvGrpSpPr/>
            <p:nvPr/>
          </p:nvGrpSpPr>
          <p:grpSpPr>
            <a:xfrm rot="-2700000">
              <a:off x="2538484" y="1431375"/>
              <a:ext cx="1565690" cy="1565690"/>
              <a:chOff x="0" y="0"/>
              <a:chExt cx="1097115" cy="1097115"/>
            </a:xfrm>
          </p:grpSpPr>
          <p:sp>
            <p:nvSpPr>
              <p:cNvPr id="61" name="Freeform 61"/>
              <p:cNvSpPr/>
              <p:nvPr/>
            </p:nvSpPr>
            <p:spPr>
              <a:xfrm>
                <a:off x="0" y="0"/>
                <a:ext cx="1097115" cy="1097115"/>
              </a:xfrm>
              <a:custGeom>
                <a:avLst/>
                <a:gdLst/>
                <a:ahLst/>
                <a:cxnLst/>
                <a:rect l="l" t="t" r="r" b="b"/>
                <a:pathLst>
                  <a:path w="1097115" h="1097115">
                    <a:moveTo>
                      <a:pt x="0" y="0"/>
                    </a:moveTo>
                    <a:lnTo>
                      <a:pt x="1097115" y="0"/>
                    </a:lnTo>
                    <a:lnTo>
                      <a:pt x="1097115" y="1097115"/>
                    </a:lnTo>
                    <a:lnTo>
                      <a:pt x="0" y="1097115"/>
                    </a:lnTo>
                    <a:close/>
                  </a:path>
                </a:pathLst>
              </a:custGeom>
              <a:solidFill>
                <a:srgbClr val="F2B8B3"/>
              </a:solidFill>
            </p:spPr>
          </p:sp>
          <p:sp>
            <p:nvSpPr>
              <p:cNvPr id="62" name="TextBox 62"/>
              <p:cNvSpPr txBox="1"/>
              <p:nvPr/>
            </p:nvSpPr>
            <p:spPr>
              <a:xfrm>
                <a:off x="0" y="-19050"/>
                <a:ext cx="1097115" cy="111616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382"/>
                  </a:lnSpc>
                </a:pPr>
                <a:endParaRPr/>
              </a:p>
            </p:txBody>
          </p:sp>
        </p:grpSp>
        <p:grpSp>
          <p:nvGrpSpPr>
            <p:cNvPr id="63" name="Group 63"/>
            <p:cNvGrpSpPr/>
            <p:nvPr/>
          </p:nvGrpSpPr>
          <p:grpSpPr>
            <a:xfrm rot="-2700000">
              <a:off x="1431375" y="2538484"/>
              <a:ext cx="1565690" cy="1565690"/>
              <a:chOff x="0" y="0"/>
              <a:chExt cx="1097115" cy="1097115"/>
            </a:xfrm>
          </p:grpSpPr>
          <p:sp>
            <p:nvSpPr>
              <p:cNvPr id="64" name="Freeform 64"/>
              <p:cNvSpPr/>
              <p:nvPr/>
            </p:nvSpPr>
            <p:spPr>
              <a:xfrm>
                <a:off x="0" y="0"/>
                <a:ext cx="1097115" cy="1097115"/>
              </a:xfrm>
              <a:custGeom>
                <a:avLst/>
                <a:gdLst/>
                <a:ahLst/>
                <a:cxnLst/>
                <a:rect l="l" t="t" r="r" b="b"/>
                <a:pathLst>
                  <a:path w="1097115" h="1097115">
                    <a:moveTo>
                      <a:pt x="0" y="0"/>
                    </a:moveTo>
                    <a:lnTo>
                      <a:pt x="1097115" y="0"/>
                    </a:lnTo>
                    <a:lnTo>
                      <a:pt x="1097115" y="1097115"/>
                    </a:lnTo>
                    <a:lnTo>
                      <a:pt x="0" y="1097115"/>
                    </a:lnTo>
                    <a:close/>
                  </a:path>
                </a:pathLst>
              </a:custGeom>
              <a:solidFill>
                <a:srgbClr val="829A5B"/>
              </a:solidFill>
            </p:spPr>
          </p:sp>
          <p:sp>
            <p:nvSpPr>
              <p:cNvPr id="65" name="TextBox 65"/>
              <p:cNvSpPr txBox="1"/>
              <p:nvPr/>
            </p:nvSpPr>
            <p:spPr>
              <a:xfrm>
                <a:off x="0" y="-19050"/>
                <a:ext cx="1097115" cy="111616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382"/>
                  </a:lnSpc>
                </a:pPr>
                <a:endParaRPr/>
              </a:p>
            </p:txBody>
          </p:sp>
        </p:grpSp>
        <p:grpSp>
          <p:nvGrpSpPr>
            <p:cNvPr id="66" name="Group 66"/>
            <p:cNvGrpSpPr/>
            <p:nvPr/>
          </p:nvGrpSpPr>
          <p:grpSpPr>
            <a:xfrm rot="-2700000">
              <a:off x="1431375" y="324265"/>
              <a:ext cx="1565690" cy="1565690"/>
              <a:chOff x="0" y="0"/>
              <a:chExt cx="1097115" cy="1097115"/>
            </a:xfrm>
          </p:grpSpPr>
          <p:sp>
            <p:nvSpPr>
              <p:cNvPr id="67" name="Freeform 67"/>
              <p:cNvSpPr/>
              <p:nvPr/>
            </p:nvSpPr>
            <p:spPr>
              <a:xfrm>
                <a:off x="0" y="0"/>
                <a:ext cx="1097115" cy="1097115"/>
              </a:xfrm>
              <a:custGeom>
                <a:avLst/>
                <a:gdLst/>
                <a:ahLst/>
                <a:cxnLst/>
                <a:rect l="l" t="t" r="r" b="b"/>
                <a:pathLst>
                  <a:path w="1097115" h="1097115">
                    <a:moveTo>
                      <a:pt x="0" y="0"/>
                    </a:moveTo>
                    <a:lnTo>
                      <a:pt x="1097115" y="0"/>
                    </a:lnTo>
                    <a:lnTo>
                      <a:pt x="1097115" y="1097115"/>
                    </a:lnTo>
                    <a:lnTo>
                      <a:pt x="0" y="1097115"/>
                    </a:lnTo>
                    <a:close/>
                  </a:path>
                </a:pathLst>
              </a:custGeom>
              <a:solidFill>
                <a:srgbClr val="829A5B"/>
              </a:solidFill>
            </p:spPr>
          </p:sp>
          <p:sp>
            <p:nvSpPr>
              <p:cNvPr id="68" name="TextBox 68"/>
              <p:cNvSpPr txBox="1"/>
              <p:nvPr/>
            </p:nvSpPr>
            <p:spPr>
              <a:xfrm>
                <a:off x="0" y="-19050"/>
                <a:ext cx="1097115" cy="111616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382"/>
                  </a:lnSpc>
                </a:pPr>
                <a:endParaRPr/>
              </a:p>
            </p:txBody>
          </p:sp>
        </p:grpSp>
      </p:grpSp>
      <p:grpSp>
        <p:nvGrpSpPr>
          <p:cNvPr id="69" name="Group 69"/>
          <p:cNvGrpSpPr/>
          <p:nvPr/>
        </p:nvGrpSpPr>
        <p:grpSpPr>
          <a:xfrm>
            <a:off x="3780000" y="2024671"/>
            <a:ext cx="3321329" cy="3321329"/>
            <a:chOff x="0" y="0"/>
            <a:chExt cx="4428439" cy="4428439"/>
          </a:xfrm>
        </p:grpSpPr>
        <p:grpSp>
          <p:nvGrpSpPr>
            <p:cNvPr id="70" name="Group 70"/>
            <p:cNvGrpSpPr/>
            <p:nvPr/>
          </p:nvGrpSpPr>
          <p:grpSpPr>
            <a:xfrm rot="-2700000">
              <a:off x="324265" y="1431375"/>
              <a:ext cx="1565690" cy="1565690"/>
              <a:chOff x="0" y="0"/>
              <a:chExt cx="1097115" cy="1097115"/>
            </a:xfrm>
          </p:grpSpPr>
          <p:sp>
            <p:nvSpPr>
              <p:cNvPr id="71" name="Freeform 71"/>
              <p:cNvSpPr/>
              <p:nvPr/>
            </p:nvSpPr>
            <p:spPr>
              <a:xfrm>
                <a:off x="0" y="0"/>
                <a:ext cx="1097115" cy="1097115"/>
              </a:xfrm>
              <a:custGeom>
                <a:avLst/>
                <a:gdLst/>
                <a:ahLst/>
                <a:cxnLst/>
                <a:rect l="l" t="t" r="r" b="b"/>
                <a:pathLst>
                  <a:path w="1097115" h="1097115">
                    <a:moveTo>
                      <a:pt x="0" y="0"/>
                    </a:moveTo>
                    <a:lnTo>
                      <a:pt x="1097115" y="0"/>
                    </a:lnTo>
                    <a:lnTo>
                      <a:pt x="1097115" y="1097115"/>
                    </a:lnTo>
                    <a:lnTo>
                      <a:pt x="0" y="1097115"/>
                    </a:lnTo>
                    <a:close/>
                  </a:path>
                </a:pathLst>
              </a:custGeom>
              <a:solidFill>
                <a:srgbClr val="F2B8B3"/>
              </a:solidFill>
            </p:spPr>
          </p:sp>
          <p:sp>
            <p:nvSpPr>
              <p:cNvPr id="72" name="TextBox 72"/>
              <p:cNvSpPr txBox="1"/>
              <p:nvPr/>
            </p:nvSpPr>
            <p:spPr>
              <a:xfrm>
                <a:off x="0" y="-19050"/>
                <a:ext cx="1097115" cy="111616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382"/>
                  </a:lnSpc>
                </a:pPr>
                <a:endParaRPr/>
              </a:p>
            </p:txBody>
          </p:sp>
        </p:grpSp>
        <p:grpSp>
          <p:nvGrpSpPr>
            <p:cNvPr id="73" name="Group 73"/>
            <p:cNvGrpSpPr/>
            <p:nvPr/>
          </p:nvGrpSpPr>
          <p:grpSpPr>
            <a:xfrm rot="-2700000">
              <a:off x="2538484" y="1431375"/>
              <a:ext cx="1565690" cy="1565690"/>
              <a:chOff x="0" y="0"/>
              <a:chExt cx="1097115" cy="1097115"/>
            </a:xfrm>
          </p:grpSpPr>
          <p:sp>
            <p:nvSpPr>
              <p:cNvPr id="74" name="Freeform 74"/>
              <p:cNvSpPr/>
              <p:nvPr/>
            </p:nvSpPr>
            <p:spPr>
              <a:xfrm>
                <a:off x="0" y="0"/>
                <a:ext cx="1097115" cy="1097115"/>
              </a:xfrm>
              <a:custGeom>
                <a:avLst/>
                <a:gdLst/>
                <a:ahLst/>
                <a:cxnLst/>
                <a:rect l="l" t="t" r="r" b="b"/>
                <a:pathLst>
                  <a:path w="1097115" h="1097115">
                    <a:moveTo>
                      <a:pt x="0" y="0"/>
                    </a:moveTo>
                    <a:lnTo>
                      <a:pt x="1097115" y="0"/>
                    </a:lnTo>
                    <a:lnTo>
                      <a:pt x="1097115" y="1097115"/>
                    </a:lnTo>
                    <a:lnTo>
                      <a:pt x="0" y="1097115"/>
                    </a:lnTo>
                    <a:close/>
                  </a:path>
                </a:pathLst>
              </a:custGeom>
              <a:solidFill>
                <a:srgbClr val="F2B8B3"/>
              </a:solidFill>
            </p:spPr>
          </p:sp>
          <p:sp>
            <p:nvSpPr>
              <p:cNvPr id="75" name="TextBox 75"/>
              <p:cNvSpPr txBox="1"/>
              <p:nvPr/>
            </p:nvSpPr>
            <p:spPr>
              <a:xfrm>
                <a:off x="0" y="-19050"/>
                <a:ext cx="1097115" cy="111616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382"/>
                  </a:lnSpc>
                </a:pPr>
                <a:endParaRPr/>
              </a:p>
            </p:txBody>
          </p:sp>
        </p:grpSp>
        <p:grpSp>
          <p:nvGrpSpPr>
            <p:cNvPr id="76" name="Group 76"/>
            <p:cNvGrpSpPr/>
            <p:nvPr/>
          </p:nvGrpSpPr>
          <p:grpSpPr>
            <a:xfrm rot="-2700000">
              <a:off x="1431375" y="2538484"/>
              <a:ext cx="1565690" cy="1565690"/>
              <a:chOff x="0" y="0"/>
              <a:chExt cx="1097115" cy="1097115"/>
            </a:xfrm>
          </p:grpSpPr>
          <p:sp>
            <p:nvSpPr>
              <p:cNvPr id="77" name="Freeform 77"/>
              <p:cNvSpPr/>
              <p:nvPr/>
            </p:nvSpPr>
            <p:spPr>
              <a:xfrm>
                <a:off x="0" y="0"/>
                <a:ext cx="1097115" cy="1097115"/>
              </a:xfrm>
              <a:custGeom>
                <a:avLst/>
                <a:gdLst/>
                <a:ahLst/>
                <a:cxnLst/>
                <a:rect l="l" t="t" r="r" b="b"/>
                <a:pathLst>
                  <a:path w="1097115" h="1097115">
                    <a:moveTo>
                      <a:pt x="0" y="0"/>
                    </a:moveTo>
                    <a:lnTo>
                      <a:pt x="1097115" y="0"/>
                    </a:lnTo>
                    <a:lnTo>
                      <a:pt x="1097115" y="1097115"/>
                    </a:lnTo>
                    <a:lnTo>
                      <a:pt x="0" y="1097115"/>
                    </a:lnTo>
                    <a:close/>
                  </a:path>
                </a:pathLst>
              </a:custGeom>
              <a:solidFill>
                <a:srgbClr val="829A5B"/>
              </a:solidFill>
            </p:spPr>
          </p:sp>
          <p:sp>
            <p:nvSpPr>
              <p:cNvPr id="78" name="TextBox 78"/>
              <p:cNvSpPr txBox="1"/>
              <p:nvPr/>
            </p:nvSpPr>
            <p:spPr>
              <a:xfrm>
                <a:off x="0" y="-19050"/>
                <a:ext cx="1097115" cy="111616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382"/>
                  </a:lnSpc>
                </a:pPr>
                <a:endParaRPr/>
              </a:p>
            </p:txBody>
          </p:sp>
        </p:grpSp>
        <p:grpSp>
          <p:nvGrpSpPr>
            <p:cNvPr id="79" name="Group 79"/>
            <p:cNvGrpSpPr/>
            <p:nvPr/>
          </p:nvGrpSpPr>
          <p:grpSpPr>
            <a:xfrm rot="-2700000">
              <a:off x="1431375" y="324265"/>
              <a:ext cx="1565690" cy="1565690"/>
              <a:chOff x="0" y="0"/>
              <a:chExt cx="1097115" cy="1097115"/>
            </a:xfrm>
          </p:grpSpPr>
          <p:sp>
            <p:nvSpPr>
              <p:cNvPr id="80" name="Freeform 80"/>
              <p:cNvSpPr/>
              <p:nvPr/>
            </p:nvSpPr>
            <p:spPr>
              <a:xfrm>
                <a:off x="0" y="0"/>
                <a:ext cx="1097115" cy="1097115"/>
              </a:xfrm>
              <a:custGeom>
                <a:avLst/>
                <a:gdLst/>
                <a:ahLst/>
                <a:cxnLst/>
                <a:rect l="l" t="t" r="r" b="b"/>
                <a:pathLst>
                  <a:path w="1097115" h="1097115">
                    <a:moveTo>
                      <a:pt x="0" y="0"/>
                    </a:moveTo>
                    <a:lnTo>
                      <a:pt x="1097115" y="0"/>
                    </a:lnTo>
                    <a:lnTo>
                      <a:pt x="1097115" y="1097115"/>
                    </a:lnTo>
                    <a:lnTo>
                      <a:pt x="0" y="1097115"/>
                    </a:lnTo>
                    <a:close/>
                  </a:path>
                </a:pathLst>
              </a:custGeom>
              <a:solidFill>
                <a:srgbClr val="829A5B"/>
              </a:solidFill>
            </p:spPr>
          </p:sp>
          <p:sp>
            <p:nvSpPr>
              <p:cNvPr id="81" name="TextBox 81"/>
              <p:cNvSpPr txBox="1"/>
              <p:nvPr/>
            </p:nvSpPr>
            <p:spPr>
              <a:xfrm>
                <a:off x="0" y="-19050"/>
                <a:ext cx="1097115" cy="111616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382"/>
                  </a:lnSpc>
                </a:pPr>
                <a:endParaRPr/>
              </a:p>
            </p:txBody>
          </p:sp>
        </p:grpSp>
      </p:grpSp>
      <p:grpSp>
        <p:nvGrpSpPr>
          <p:cNvPr id="82" name="Group 82"/>
          <p:cNvGrpSpPr/>
          <p:nvPr/>
        </p:nvGrpSpPr>
        <p:grpSpPr>
          <a:xfrm>
            <a:off x="458671" y="2024671"/>
            <a:ext cx="3321329" cy="3321329"/>
            <a:chOff x="0" y="0"/>
            <a:chExt cx="4428439" cy="4428439"/>
          </a:xfrm>
        </p:grpSpPr>
        <p:grpSp>
          <p:nvGrpSpPr>
            <p:cNvPr id="83" name="Group 83"/>
            <p:cNvGrpSpPr/>
            <p:nvPr/>
          </p:nvGrpSpPr>
          <p:grpSpPr>
            <a:xfrm rot="-2700000">
              <a:off x="324265" y="1431375"/>
              <a:ext cx="1565690" cy="1565690"/>
              <a:chOff x="0" y="0"/>
              <a:chExt cx="1097115" cy="1097115"/>
            </a:xfrm>
          </p:grpSpPr>
          <p:sp>
            <p:nvSpPr>
              <p:cNvPr id="84" name="Freeform 84"/>
              <p:cNvSpPr/>
              <p:nvPr/>
            </p:nvSpPr>
            <p:spPr>
              <a:xfrm>
                <a:off x="0" y="0"/>
                <a:ext cx="1097115" cy="1097115"/>
              </a:xfrm>
              <a:custGeom>
                <a:avLst/>
                <a:gdLst/>
                <a:ahLst/>
                <a:cxnLst/>
                <a:rect l="l" t="t" r="r" b="b"/>
                <a:pathLst>
                  <a:path w="1097115" h="1097115">
                    <a:moveTo>
                      <a:pt x="0" y="0"/>
                    </a:moveTo>
                    <a:lnTo>
                      <a:pt x="1097115" y="0"/>
                    </a:lnTo>
                    <a:lnTo>
                      <a:pt x="1097115" y="1097115"/>
                    </a:lnTo>
                    <a:lnTo>
                      <a:pt x="0" y="1097115"/>
                    </a:lnTo>
                    <a:close/>
                  </a:path>
                </a:pathLst>
              </a:custGeom>
              <a:solidFill>
                <a:srgbClr val="F2B8B3"/>
              </a:solidFill>
            </p:spPr>
          </p:sp>
          <p:sp>
            <p:nvSpPr>
              <p:cNvPr id="85" name="TextBox 85"/>
              <p:cNvSpPr txBox="1"/>
              <p:nvPr/>
            </p:nvSpPr>
            <p:spPr>
              <a:xfrm>
                <a:off x="0" y="-19050"/>
                <a:ext cx="1097115" cy="111616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382"/>
                  </a:lnSpc>
                </a:pPr>
                <a:endParaRPr/>
              </a:p>
            </p:txBody>
          </p:sp>
        </p:grpSp>
        <p:grpSp>
          <p:nvGrpSpPr>
            <p:cNvPr id="86" name="Group 86"/>
            <p:cNvGrpSpPr/>
            <p:nvPr/>
          </p:nvGrpSpPr>
          <p:grpSpPr>
            <a:xfrm rot="-2700000">
              <a:off x="2538484" y="1431375"/>
              <a:ext cx="1565690" cy="1565690"/>
              <a:chOff x="0" y="0"/>
              <a:chExt cx="1097115" cy="1097115"/>
            </a:xfrm>
          </p:grpSpPr>
          <p:sp>
            <p:nvSpPr>
              <p:cNvPr id="87" name="Freeform 87"/>
              <p:cNvSpPr/>
              <p:nvPr/>
            </p:nvSpPr>
            <p:spPr>
              <a:xfrm>
                <a:off x="0" y="0"/>
                <a:ext cx="1097115" cy="1097115"/>
              </a:xfrm>
              <a:custGeom>
                <a:avLst/>
                <a:gdLst/>
                <a:ahLst/>
                <a:cxnLst/>
                <a:rect l="l" t="t" r="r" b="b"/>
                <a:pathLst>
                  <a:path w="1097115" h="1097115">
                    <a:moveTo>
                      <a:pt x="0" y="0"/>
                    </a:moveTo>
                    <a:lnTo>
                      <a:pt x="1097115" y="0"/>
                    </a:lnTo>
                    <a:lnTo>
                      <a:pt x="1097115" y="1097115"/>
                    </a:lnTo>
                    <a:lnTo>
                      <a:pt x="0" y="1097115"/>
                    </a:lnTo>
                    <a:close/>
                  </a:path>
                </a:pathLst>
              </a:custGeom>
              <a:solidFill>
                <a:srgbClr val="F2B8B3"/>
              </a:solidFill>
            </p:spPr>
          </p:sp>
          <p:sp>
            <p:nvSpPr>
              <p:cNvPr id="88" name="TextBox 88"/>
              <p:cNvSpPr txBox="1"/>
              <p:nvPr/>
            </p:nvSpPr>
            <p:spPr>
              <a:xfrm>
                <a:off x="0" y="-19050"/>
                <a:ext cx="1097115" cy="111616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382"/>
                  </a:lnSpc>
                </a:pPr>
                <a:endParaRPr/>
              </a:p>
            </p:txBody>
          </p:sp>
        </p:grpSp>
        <p:grpSp>
          <p:nvGrpSpPr>
            <p:cNvPr id="89" name="Group 89"/>
            <p:cNvGrpSpPr/>
            <p:nvPr/>
          </p:nvGrpSpPr>
          <p:grpSpPr>
            <a:xfrm rot="-2700000">
              <a:off x="1431375" y="2538484"/>
              <a:ext cx="1565690" cy="1565690"/>
              <a:chOff x="0" y="0"/>
              <a:chExt cx="1097115" cy="1097115"/>
            </a:xfrm>
          </p:grpSpPr>
          <p:sp>
            <p:nvSpPr>
              <p:cNvPr id="90" name="Freeform 90"/>
              <p:cNvSpPr/>
              <p:nvPr/>
            </p:nvSpPr>
            <p:spPr>
              <a:xfrm>
                <a:off x="0" y="0"/>
                <a:ext cx="1097115" cy="1097115"/>
              </a:xfrm>
              <a:custGeom>
                <a:avLst/>
                <a:gdLst/>
                <a:ahLst/>
                <a:cxnLst/>
                <a:rect l="l" t="t" r="r" b="b"/>
                <a:pathLst>
                  <a:path w="1097115" h="1097115">
                    <a:moveTo>
                      <a:pt x="0" y="0"/>
                    </a:moveTo>
                    <a:lnTo>
                      <a:pt x="1097115" y="0"/>
                    </a:lnTo>
                    <a:lnTo>
                      <a:pt x="1097115" y="1097115"/>
                    </a:lnTo>
                    <a:lnTo>
                      <a:pt x="0" y="1097115"/>
                    </a:lnTo>
                    <a:close/>
                  </a:path>
                </a:pathLst>
              </a:custGeom>
              <a:solidFill>
                <a:srgbClr val="829A5B"/>
              </a:solidFill>
            </p:spPr>
          </p:sp>
          <p:sp>
            <p:nvSpPr>
              <p:cNvPr id="91" name="TextBox 91"/>
              <p:cNvSpPr txBox="1"/>
              <p:nvPr/>
            </p:nvSpPr>
            <p:spPr>
              <a:xfrm>
                <a:off x="0" y="-19050"/>
                <a:ext cx="1097115" cy="111616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382"/>
                  </a:lnSpc>
                </a:pPr>
                <a:endParaRPr/>
              </a:p>
            </p:txBody>
          </p:sp>
        </p:grpSp>
        <p:grpSp>
          <p:nvGrpSpPr>
            <p:cNvPr id="92" name="Group 92"/>
            <p:cNvGrpSpPr/>
            <p:nvPr/>
          </p:nvGrpSpPr>
          <p:grpSpPr>
            <a:xfrm rot="-2700000">
              <a:off x="1431375" y="324265"/>
              <a:ext cx="1565690" cy="1565690"/>
              <a:chOff x="0" y="0"/>
              <a:chExt cx="1097115" cy="1097115"/>
            </a:xfrm>
          </p:grpSpPr>
          <p:sp>
            <p:nvSpPr>
              <p:cNvPr id="93" name="Freeform 93"/>
              <p:cNvSpPr/>
              <p:nvPr/>
            </p:nvSpPr>
            <p:spPr>
              <a:xfrm>
                <a:off x="0" y="0"/>
                <a:ext cx="1097115" cy="1097115"/>
              </a:xfrm>
              <a:custGeom>
                <a:avLst/>
                <a:gdLst/>
                <a:ahLst/>
                <a:cxnLst/>
                <a:rect l="l" t="t" r="r" b="b"/>
                <a:pathLst>
                  <a:path w="1097115" h="1097115">
                    <a:moveTo>
                      <a:pt x="0" y="0"/>
                    </a:moveTo>
                    <a:lnTo>
                      <a:pt x="1097115" y="0"/>
                    </a:lnTo>
                    <a:lnTo>
                      <a:pt x="1097115" y="1097115"/>
                    </a:lnTo>
                    <a:lnTo>
                      <a:pt x="0" y="1097115"/>
                    </a:lnTo>
                    <a:close/>
                  </a:path>
                </a:pathLst>
              </a:custGeom>
              <a:solidFill>
                <a:srgbClr val="829A5B"/>
              </a:solidFill>
            </p:spPr>
          </p:sp>
          <p:sp>
            <p:nvSpPr>
              <p:cNvPr id="94" name="TextBox 94"/>
              <p:cNvSpPr txBox="1"/>
              <p:nvPr/>
            </p:nvSpPr>
            <p:spPr>
              <a:xfrm>
                <a:off x="0" y="-19050"/>
                <a:ext cx="1097115" cy="111616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382"/>
                  </a:lnSpc>
                </a:pPr>
                <a:endParaRPr/>
              </a:p>
            </p:txBody>
          </p:sp>
        </p:grpSp>
      </p:grpSp>
      <p:grpSp>
        <p:nvGrpSpPr>
          <p:cNvPr id="95" name="Group 95"/>
          <p:cNvGrpSpPr/>
          <p:nvPr/>
        </p:nvGrpSpPr>
        <p:grpSpPr>
          <a:xfrm>
            <a:off x="2119335" y="364006"/>
            <a:ext cx="3321329" cy="3321329"/>
            <a:chOff x="0" y="0"/>
            <a:chExt cx="4428439" cy="4428439"/>
          </a:xfrm>
        </p:grpSpPr>
        <p:grpSp>
          <p:nvGrpSpPr>
            <p:cNvPr id="96" name="Group 96"/>
            <p:cNvGrpSpPr/>
            <p:nvPr/>
          </p:nvGrpSpPr>
          <p:grpSpPr>
            <a:xfrm rot="-2700000">
              <a:off x="324265" y="1431375"/>
              <a:ext cx="1565690" cy="1565690"/>
              <a:chOff x="0" y="0"/>
              <a:chExt cx="1097115" cy="1097115"/>
            </a:xfrm>
          </p:grpSpPr>
          <p:sp>
            <p:nvSpPr>
              <p:cNvPr id="97" name="Freeform 97"/>
              <p:cNvSpPr/>
              <p:nvPr/>
            </p:nvSpPr>
            <p:spPr>
              <a:xfrm>
                <a:off x="0" y="0"/>
                <a:ext cx="1097115" cy="1097115"/>
              </a:xfrm>
              <a:custGeom>
                <a:avLst/>
                <a:gdLst/>
                <a:ahLst/>
                <a:cxnLst/>
                <a:rect l="l" t="t" r="r" b="b"/>
                <a:pathLst>
                  <a:path w="1097115" h="1097115">
                    <a:moveTo>
                      <a:pt x="0" y="0"/>
                    </a:moveTo>
                    <a:lnTo>
                      <a:pt x="1097115" y="0"/>
                    </a:lnTo>
                    <a:lnTo>
                      <a:pt x="1097115" y="1097115"/>
                    </a:lnTo>
                    <a:lnTo>
                      <a:pt x="0" y="1097115"/>
                    </a:lnTo>
                    <a:close/>
                  </a:path>
                </a:pathLst>
              </a:custGeom>
              <a:solidFill>
                <a:srgbClr val="F2B8B3"/>
              </a:solidFill>
            </p:spPr>
          </p:sp>
          <p:sp>
            <p:nvSpPr>
              <p:cNvPr id="98" name="TextBox 98"/>
              <p:cNvSpPr txBox="1"/>
              <p:nvPr/>
            </p:nvSpPr>
            <p:spPr>
              <a:xfrm>
                <a:off x="0" y="-19050"/>
                <a:ext cx="1097115" cy="111616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382"/>
                  </a:lnSpc>
                </a:pPr>
                <a:endParaRPr/>
              </a:p>
            </p:txBody>
          </p:sp>
        </p:grpSp>
        <p:grpSp>
          <p:nvGrpSpPr>
            <p:cNvPr id="99" name="Group 99"/>
            <p:cNvGrpSpPr/>
            <p:nvPr/>
          </p:nvGrpSpPr>
          <p:grpSpPr>
            <a:xfrm rot="-2700000">
              <a:off x="2538484" y="1431375"/>
              <a:ext cx="1565690" cy="1565690"/>
              <a:chOff x="0" y="0"/>
              <a:chExt cx="1097115" cy="1097115"/>
            </a:xfrm>
          </p:grpSpPr>
          <p:sp>
            <p:nvSpPr>
              <p:cNvPr id="100" name="Freeform 100"/>
              <p:cNvSpPr/>
              <p:nvPr/>
            </p:nvSpPr>
            <p:spPr>
              <a:xfrm>
                <a:off x="0" y="0"/>
                <a:ext cx="1097115" cy="1097115"/>
              </a:xfrm>
              <a:custGeom>
                <a:avLst/>
                <a:gdLst/>
                <a:ahLst/>
                <a:cxnLst/>
                <a:rect l="l" t="t" r="r" b="b"/>
                <a:pathLst>
                  <a:path w="1097115" h="1097115">
                    <a:moveTo>
                      <a:pt x="0" y="0"/>
                    </a:moveTo>
                    <a:lnTo>
                      <a:pt x="1097115" y="0"/>
                    </a:lnTo>
                    <a:lnTo>
                      <a:pt x="1097115" y="1097115"/>
                    </a:lnTo>
                    <a:lnTo>
                      <a:pt x="0" y="1097115"/>
                    </a:lnTo>
                    <a:close/>
                  </a:path>
                </a:pathLst>
              </a:custGeom>
              <a:solidFill>
                <a:srgbClr val="F2B8B3"/>
              </a:solidFill>
            </p:spPr>
          </p:sp>
          <p:sp>
            <p:nvSpPr>
              <p:cNvPr id="101" name="TextBox 101"/>
              <p:cNvSpPr txBox="1"/>
              <p:nvPr/>
            </p:nvSpPr>
            <p:spPr>
              <a:xfrm>
                <a:off x="0" y="-19050"/>
                <a:ext cx="1097115" cy="111616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382"/>
                  </a:lnSpc>
                </a:pPr>
                <a:endParaRPr/>
              </a:p>
            </p:txBody>
          </p:sp>
        </p:grpSp>
        <p:grpSp>
          <p:nvGrpSpPr>
            <p:cNvPr id="102" name="Group 102"/>
            <p:cNvGrpSpPr/>
            <p:nvPr/>
          </p:nvGrpSpPr>
          <p:grpSpPr>
            <a:xfrm rot="-2700000">
              <a:off x="1431375" y="2538484"/>
              <a:ext cx="1565690" cy="1565690"/>
              <a:chOff x="0" y="0"/>
              <a:chExt cx="1097115" cy="1097115"/>
            </a:xfrm>
          </p:grpSpPr>
          <p:sp>
            <p:nvSpPr>
              <p:cNvPr id="103" name="Freeform 103"/>
              <p:cNvSpPr/>
              <p:nvPr/>
            </p:nvSpPr>
            <p:spPr>
              <a:xfrm>
                <a:off x="0" y="0"/>
                <a:ext cx="1097115" cy="1097115"/>
              </a:xfrm>
              <a:custGeom>
                <a:avLst/>
                <a:gdLst/>
                <a:ahLst/>
                <a:cxnLst/>
                <a:rect l="l" t="t" r="r" b="b"/>
                <a:pathLst>
                  <a:path w="1097115" h="1097115">
                    <a:moveTo>
                      <a:pt x="0" y="0"/>
                    </a:moveTo>
                    <a:lnTo>
                      <a:pt x="1097115" y="0"/>
                    </a:lnTo>
                    <a:lnTo>
                      <a:pt x="1097115" y="1097115"/>
                    </a:lnTo>
                    <a:lnTo>
                      <a:pt x="0" y="1097115"/>
                    </a:lnTo>
                    <a:close/>
                  </a:path>
                </a:pathLst>
              </a:custGeom>
              <a:solidFill>
                <a:srgbClr val="829A5B"/>
              </a:solidFill>
            </p:spPr>
          </p:sp>
          <p:sp>
            <p:nvSpPr>
              <p:cNvPr id="104" name="TextBox 104"/>
              <p:cNvSpPr txBox="1"/>
              <p:nvPr/>
            </p:nvSpPr>
            <p:spPr>
              <a:xfrm>
                <a:off x="0" y="-19050"/>
                <a:ext cx="1097115" cy="111616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382"/>
                  </a:lnSpc>
                </a:pPr>
                <a:endParaRPr/>
              </a:p>
            </p:txBody>
          </p:sp>
        </p:grpSp>
        <p:grpSp>
          <p:nvGrpSpPr>
            <p:cNvPr id="105" name="Group 105"/>
            <p:cNvGrpSpPr/>
            <p:nvPr/>
          </p:nvGrpSpPr>
          <p:grpSpPr>
            <a:xfrm rot="-2700000">
              <a:off x="1431375" y="324265"/>
              <a:ext cx="1565690" cy="1565690"/>
              <a:chOff x="0" y="0"/>
              <a:chExt cx="1097115" cy="1097115"/>
            </a:xfrm>
          </p:grpSpPr>
          <p:sp>
            <p:nvSpPr>
              <p:cNvPr id="106" name="Freeform 106"/>
              <p:cNvSpPr/>
              <p:nvPr/>
            </p:nvSpPr>
            <p:spPr>
              <a:xfrm>
                <a:off x="0" y="0"/>
                <a:ext cx="1097115" cy="1097115"/>
              </a:xfrm>
              <a:custGeom>
                <a:avLst/>
                <a:gdLst/>
                <a:ahLst/>
                <a:cxnLst/>
                <a:rect l="l" t="t" r="r" b="b"/>
                <a:pathLst>
                  <a:path w="1097115" h="1097115">
                    <a:moveTo>
                      <a:pt x="0" y="0"/>
                    </a:moveTo>
                    <a:lnTo>
                      <a:pt x="1097115" y="0"/>
                    </a:lnTo>
                    <a:lnTo>
                      <a:pt x="1097115" y="1097115"/>
                    </a:lnTo>
                    <a:lnTo>
                      <a:pt x="0" y="1097115"/>
                    </a:lnTo>
                    <a:close/>
                  </a:path>
                </a:pathLst>
              </a:custGeom>
              <a:solidFill>
                <a:srgbClr val="829A5B"/>
              </a:solidFill>
            </p:spPr>
          </p:sp>
          <p:sp>
            <p:nvSpPr>
              <p:cNvPr id="107" name="TextBox 107"/>
              <p:cNvSpPr txBox="1"/>
              <p:nvPr/>
            </p:nvSpPr>
            <p:spPr>
              <a:xfrm>
                <a:off x="0" y="-19050"/>
                <a:ext cx="1097115" cy="111616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382"/>
                  </a:lnSpc>
                </a:pPr>
                <a:endParaRPr/>
              </a:p>
            </p:txBody>
          </p:sp>
        </p:grpSp>
      </p:grpSp>
      <p:grpSp>
        <p:nvGrpSpPr>
          <p:cNvPr id="108" name="Group 108"/>
          <p:cNvGrpSpPr/>
          <p:nvPr/>
        </p:nvGrpSpPr>
        <p:grpSpPr>
          <a:xfrm>
            <a:off x="458671" y="364006"/>
            <a:ext cx="6642658" cy="9963987"/>
            <a:chOff x="0" y="0"/>
            <a:chExt cx="2380579" cy="3570868"/>
          </a:xfrm>
        </p:grpSpPr>
        <p:sp>
          <p:nvSpPr>
            <p:cNvPr id="109" name="Freeform 109"/>
            <p:cNvSpPr/>
            <p:nvPr/>
          </p:nvSpPr>
          <p:spPr>
            <a:xfrm>
              <a:off x="0" y="0"/>
              <a:ext cx="2380579" cy="3570868"/>
            </a:xfrm>
            <a:custGeom>
              <a:avLst/>
              <a:gdLst/>
              <a:ahLst/>
              <a:cxnLst/>
              <a:rect l="l" t="t" r="r" b="b"/>
              <a:pathLst>
                <a:path w="2380579" h="3570868">
                  <a:moveTo>
                    <a:pt x="0" y="0"/>
                  </a:moveTo>
                  <a:lnTo>
                    <a:pt x="2380579" y="0"/>
                  </a:lnTo>
                  <a:lnTo>
                    <a:pt x="2380579" y="3570868"/>
                  </a:lnTo>
                  <a:lnTo>
                    <a:pt x="0" y="3570868"/>
                  </a:lnTo>
                  <a:close/>
                </a:path>
              </a:pathLst>
            </a:custGeom>
            <a:solidFill>
              <a:srgbClr val="FFFCF5"/>
            </a:solidFill>
          </p:spPr>
        </p:sp>
        <p:sp>
          <p:nvSpPr>
            <p:cNvPr id="110" name="TextBox 110"/>
            <p:cNvSpPr txBox="1"/>
            <p:nvPr/>
          </p:nvSpPr>
          <p:spPr>
            <a:xfrm>
              <a:off x="0" y="-28575"/>
              <a:ext cx="2380579" cy="35994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11" name="Freeform 111"/>
          <p:cNvSpPr/>
          <p:nvPr/>
        </p:nvSpPr>
        <p:spPr>
          <a:xfrm>
            <a:off x="3107846" y="229811"/>
            <a:ext cx="1344309" cy="2043257"/>
          </a:xfrm>
          <a:custGeom>
            <a:avLst/>
            <a:gdLst/>
            <a:ahLst/>
            <a:cxnLst/>
            <a:rect l="l" t="t" r="r" b="b"/>
            <a:pathLst>
              <a:path w="1344309" h="2043257">
                <a:moveTo>
                  <a:pt x="0" y="0"/>
                </a:moveTo>
                <a:lnTo>
                  <a:pt x="1344308" y="0"/>
                </a:lnTo>
                <a:lnTo>
                  <a:pt x="1344308" y="2043257"/>
                </a:lnTo>
                <a:lnTo>
                  <a:pt x="0" y="204325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10920"/>
            </a:stretch>
          </a:blipFill>
        </p:spPr>
      </p:sp>
      <p:sp>
        <p:nvSpPr>
          <p:cNvPr id="112" name="Freeform 112"/>
          <p:cNvSpPr/>
          <p:nvPr/>
        </p:nvSpPr>
        <p:spPr>
          <a:xfrm>
            <a:off x="458671" y="7512426"/>
            <a:ext cx="2385554" cy="2815567"/>
          </a:xfrm>
          <a:custGeom>
            <a:avLst/>
            <a:gdLst/>
            <a:ahLst/>
            <a:cxnLst/>
            <a:rect l="l" t="t" r="r" b="b"/>
            <a:pathLst>
              <a:path w="2385554" h="2815567">
                <a:moveTo>
                  <a:pt x="0" y="0"/>
                </a:moveTo>
                <a:lnTo>
                  <a:pt x="2385553" y="0"/>
                </a:lnTo>
                <a:lnTo>
                  <a:pt x="2385553" y="2815568"/>
                </a:lnTo>
                <a:lnTo>
                  <a:pt x="0" y="28155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13" name="Freeform 113"/>
          <p:cNvSpPr/>
          <p:nvPr/>
        </p:nvSpPr>
        <p:spPr>
          <a:xfrm>
            <a:off x="4999218" y="296900"/>
            <a:ext cx="2102111" cy="1508265"/>
          </a:xfrm>
          <a:custGeom>
            <a:avLst/>
            <a:gdLst/>
            <a:ahLst/>
            <a:cxnLst/>
            <a:rect l="l" t="t" r="r" b="b"/>
            <a:pathLst>
              <a:path w="2102111" h="1508265">
                <a:moveTo>
                  <a:pt x="0" y="0"/>
                </a:moveTo>
                <a:lnTo>
                  <a:pt x="2102111" y="0"/>
                </a:lnTo>
                <a:lnTo>
                  <a:pt x="2102111" y="1508265"/>
                </a:lnTo>
                <a:lnTo>
                  <a:pt x="0" y="150826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club flyer</dc:title>
  <dc:creator>Admin</dc:creator>
  <cp:lastModifiedBy>Tim Evans</cp:lastModifiedBy>
  <cp:revision>1</cp:revision>
  <dcterms:created xsi:type="dcterms:W3CDTF">2006-08-16T00:00:00Z</dcterms:created>
  <dcterms:modified xsi:type="dcterms:W3CDTF">2026-08-21T09:30:26Z</dcterms:modified>
  <dc:identifier>DAHS6digYLQ</dc:identifier>
</cp:coreProperties>
</file>