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5206" y="109659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55206" y="-2524333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55206" y="2733130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0"/>
                </a:lnTo>
                <a:lnTo>
                  <a:pt x="0" y="2623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468265" y="109659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0" y="0"/>
                </a:lnTo>
                <a:lnTo>
                  <a:pt x="2623470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468265" y="-2524333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0" y="0"/>
                </a:lnTo>
                <a:lnTo>
                  <a:pt x="2623470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468265" y="2733130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0" y="0"/>
                </a:lnTo>
                <a:lnTo>
                  <a:pt x="2623470" y="2623470"/>
                </a:lnTo>
                <a:lnTo>
                  <a:pt x="0" y="2623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091735" y="109659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091735" y="-2524333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091735" y="2733130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0"/>
                </a:lnTo>
                <a:lnTo>
                  <a:pt x="0" y="2623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155206" y="5356600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468265" y="5356600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0" y="0"/>
                </a:lnTo>
                <a:lnTo>
                  <a:pt x="2623470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5091735" y="5356600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155206" y="7980071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-155206" y="10590953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0"/>
                </a:lnTo>
                <a:lnTo>
                  <a:pt x="0" y="2623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468265" y="7980071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0" y="0"/>
                </a:lnTo>
                <a:lnTo>
                  <a:pt x="2623470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468265" y="10590953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0" y="0"/>
                </a:lnTo>
                <a:lnTo>
                  <a:pt x="2623470" y="2623470"/>
                </a:lnTo>
                <a:lnTo>
                  <a:pt x="0" y="2623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091735" y="7980071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1"/>
                </a:lnTo>
                <a:lnTo>
                  <a:pt x="0" y="2623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091735" y="10590953"/>
            <a:ext cx="2623471" cy="2623471"/>
          </a:xfrm>
          <a:custGeom>
            <a:avLst/>
            <a:gdLst/>
            <a:ahLst/>
            <a:cxnLst/>
            <a:rect l="l" t="t" r="r" b="b"/>
            <a:pathLst>
              <a:path w="2623471" h="2623471">
                <a:moveTo>
                  <a:pt x="0" y="0"/>
                </a:moveTo>
                <a:lnTo>
                  <a:pt x="2623471" y="0"/>
                </a:lnTo>
                <a:lnTo>
                  <a:pt x="2623471" y="2623470"/>
                </a:lnTo>
                <a:lnTo>
                  <a:pt x="0" y="26234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916776" y="262939"/>
            <a:ext cx="1726449" cy="2901594"/>
          </a:xfrm>
          <a:custGeom>
            <a:avLst/>
            <a:gdLst/>
            <a:ahLst/>
            <a:cxnLst/>
            <a:rect l="l" t="t" r="r" b="b"/>
            <a:pathLst>
              <a:path w="1726449" h="2901594">
                <a:moveTo>
                  <a:pt x="0" y="0"/>
                </a:moveTo>
                <a:lnTo>
                  <a:pt x="1726448" y="0"/>
                </a:lnTo>
                <a:lnTo>
                  <a:pt x="1726448" y="2901594"/>
                </a:lnTo>
                <a:lnTo>
                  <a:pt x="0" y="2901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0" y="-125307"/>
            <a:ext cx="7612579" cy="4510453"/>
          </a:xfrm>
          <a:custGeom>
            <a:avLst/>
            <a:gdLst/>
            <a:ahLst/>
            <a:cxnLst/>
            <a:rect l="l" t="t" r="r" b="b"/>
            <a:pathLst>
              <a:path w="7612579" h="4510453">
                <a:moveTo>
                  <a:pt x="0" y="0"/>
                </a:moveTo>
                <a:lnTo>
                  <a:pt x="7612579" y="0"/>
                </a:lnTo>
                <a:lnTo>
                  <a:pt x="7612579" y="4510453"/>
                </a:lnTo>
                <a:lnTo>
                  <a:pt x="0" y="4510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2026-08-21T09:46:35Z</dcterms:modified>
  <dc:identifier>DAHS6digYLQ</dc:identifier>
</cp:coreProperties>
</file>