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60000" cy="10692000"/>
          </a:xfrm>
          <a:custGeom>
            <a:avLst/>
            <a:gdLst/>
            <a:ahLst/>
            <a:cxnLst/>
            <a:rect l="l" t="t" r="r" b="b"/>
            <a:pathLst>
              <a:path w="7560000" h="10692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226" t="-1069" r="-22226" b="-106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34239" y="7303595"/>
            <a:ext cx="8628479" cy="3785745"/>
          </a:xfrm>
          <a:custGeom>
            <a:avLst/>
            <a:gdLst/>
            <a:ahLst/>
            <a:cxnLst/>
            <a:rect l="l" t="t" r="r" b="b"/>
            <a:pathLst>
              <a:path w="8628479" h="3785745">
                <a:moveTo>
                  <a:pt x="0" y="0"/>
                </a:moveTo>
                <a:lnTo>
                  <a:pt x="8628478" y="0"/>
                </a:lnTo>
                <a:lnTo>
                  <a:pt x="8628478" y="3785745"/>
                </a:lnTo>
                <a:lnTo>
                  <a:pt x="0" y="3785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835388" y="-2427743"/>
            <a:ext cx="8929628" cy="4855485"/>
          </a:xfrm>
          <a:custGeom>
            <a:avLst/>
            <a:gdLst/>
            <a:ahLst/>
            <a:cxnLst/>
            <a:rect l="l" t="t" r="r" b="b"/>
            <a:pathLst>
              <a:path w="8929628" h="4855485">
                <a:moveTo>
                  <a:pt x="0" y="0"/>
                </a:moveTo>
                <a:lnTo>
                  <a:pt x="8929627" y="0"/>
                </a:lnTo>
                <a:lnTo>
                  <a:pt x="8929627" y="4855486"/>
                </a:lnTo>
                <a:lnTo>
                  <a:pt x="0" y="48554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2026-08-21T09:43:13Z</dcterms:modified>
  <dc:identifier>DAHS6digYLQ</dc:identifier>
</cp:coreProperties>
</file>