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15865">
            <a:off x="6561820" y="-452841"/>
            <a:ext cx="484360" cy="1589814"/>
          </a:xfrm>
          <a:custGeom>
            <a:avLst/>
            <a:gdLst/>
            <a:ahLst/>
            <a:cxnLst/>
            <a:rect l="l" t="t" r="r" b="b"/>
            <a:pathLst>
              <a:path w="484360" h="1589814">
                <a:moveTo>
                  <a:pt x="0" y="0"/>
                </a:moveTo>
                <a:lnTo>
                  <a:pt x="484360" y="0"/>
                </a:lnTo>
                <a:lnTo>
                  <a:pt x="484360" y="1589814"/>
                </a:lnTo>
                <a:lnTo>
                  <a:pt x="0" y="15898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186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37291" y="-194169"/>
            <a:ext cx="7834582" cy="11080338"/>
          </a:xfrm>
          <a:custGeom>
            <a:avLst/>
            <a:gdLst/>
            <a:ahLst/>
            <a:cxnLst/>
            <a:rect l="l" t="t" r="r" b="b"/>
            <a:pathLst>
              <a:path w="7834582" h="11080338">
                <a:moveTo>
                  <a:pt x="0" y="0"/>
                </a:moveTo>
                <a:lnTo>
                  <a:pt x="7834582" y="0"/>
                </a:lnTo>
                <a:lnTo>
                  <a:pt x="7834582" y="11080338"/>
                </a:lnTo>
                <a:lnTo>
                  <a:pt x="0" y="110803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306" t="-577" r="-12306" b="-202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88201" y="-550562"/>
            <a:ext cx="652200" cy="712787"/>
          </a:xfrm>
          <a:custGeom>
            <a:avLst/>
            <a:gdLst/>
            <a:ahLst/>
            <a:cxnLst/>
            <a:rect l="l" t="t" r="r" b="b"/>
            <a:pathLst>
              <a:path w="652200" h="712787">
                <a:moveTo>
                  <a:pt x="0" y="0"/>
                </a:moveTo>
                <a:lnTo>
                  <a:pt x="652200" y="0"/>
                </a:lnTo>
                <a:lnTo>
                  <a:pt x="652200" y="712786"/>
                </a:lnTo>
                <a:lnTo>
                  <a:pt x="0" y="712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190003" y="3281777"/>
            <a:ext cx="543879" cy="634261"/>
          </a:xfrm>
          <a:custGeom>
            <a:avLst/>
            <a:gdLst/>
            <a:ahLst/>
            <a:cxnLst/>
            <a:rect l="l" t="t" r="r" b="b"/>
            <a:pathLst>
              <a:path w="543879" h="634261">
                <a:moveTo>
                  <a:pt x="0" y="0"/>
                </a:moveTo>
                <a:lnTo>
                  <a:pt x="543879" y="0"/>
                </a:lnTo>
                <a:lnTo>
                  <a:pt x="543879" y="634261"/>
                </a:lnTo>
                <a:lnTo>
                  <a:pt x="0" y="6342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94700" y="5634310"/>
            <a:ext cx="478363" cy="451655"/>
          </a:xfrm>
          <a:custGeom>
            <a:avLst/>
            <a:gdLst/>
            <a:ahLst/>
            <a:cxnLst/>
            <a:rect l="l" t="t" r="r" b="b"/>
            <a:pathLst>
              <a:path w="478363" h="451655">
                <a:moveTo>
                  <a:pt x="0" y="0"/>
                </a:moveTo>
                <a:lnTo>
                  <a:pt x="478363" y="0"/>
                </a:lnTo>
                <a:lnTo>
                  <a:pt x="478363" y="451654"/>
                </a:lnTo>
                <a:lnTo>
                  <a:pt x="0" y="4516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260140" flipH="1">
            <a:off x="2540407" y="9601496"/>
            <a:ext cx="623833" cy="589002"/>
          </a:xfrm>
          <a:custGeom>
            <a:avLst/>
            <a:gdLst/>
            <a:ahLst/>
            <a:cxnLst/>
            <a:rect l="l" t="t" r="r" b="b"/>
            <a:pathLst>
              <a:path w="623833" h="589002">
                <a:moveTo>
                  <a:pt x="623832" y="0"/>
                </a:moveTo>
                <a:lnTo>
                  <a:pt x="0" y="0"/>
                </a:lnTo>
                <a:lnTo>
                  <a:pt x="0" y="589002"/>
                </a:lnTo>
                <a:lnTo>
                  <a:pt x="623832" y="589002"/>
                </a:lnTo>
                <a:lnTo>
                  <a:pt x="623832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285372">
            <a:off x="2843706" y="9679266"/>
            <a:ext cx="910890" cy="3194056"/>
          </a:xfrm>
          <a:custGeom>
            <a:avLst/>
            <a:gdLst/>
            <a:ahLst/>
            <a:cxnLst/>
            <a:rect l="l" t="t" r="r" b="b"/>
            <a:pathLst>
              <a:path w="910890" h="3194056">
                <a:moveTo>
                  <a:pt x="0" y="0"/>
                </a:moveTo>
                <a:lnTo>
                  <a:pt x="910890" y="0"/>
                </a:lnTo>
                <a:lnTo>
                  <a:pt x="910890" y="3194056"/>
                </a:lnTo>
                <a:lnTo>
                  <a:pt x="0" y="31940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50"/>
            </a:stretch>
          </a:blipFill>
        </p:spPr>
      </p:sp>
      <p:sp>
        <p:nvSpPr>
          <p:cNvPr id="9" name="Freeform 9"/>
          <p:cNvSpPr/>
          <p:nvPr/>
        </p:nvSpPr>
        <p:spPr>
          <a:xfrm rot="5105843" flipH="1">
            <a:off x="-447716" y="-590834"/>
            <a:ext cx="794584" cy="2512519"/>
          </a:xfrm>
          <a:custGeom>
            <a:avLst/>
            <a:gdLst/>
            <a:ahLst/>
            <a:cxnLst/>
            <a:rect l="l" t="t" r="r" b="b"/>
            <a:pathLst>
              <a:path w="794584" h="2512519">
                <a:moveTo>
                  <a:pt x="794585" y="0"/>
                </a:moveTo>
                <a:lnTo>
                  <a:pt x="0" y="0"/>
                </a:lnTo>
                <a:lnTo>
                  <a:pt x="0" y="2512519"/>
                </a:lnTo>
                <a:lnTo>
                  <a:pt x="794585" y="2512519"/>
                </a:lnTo>
                <a:lnTo>
                  <a:pt x="794585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771938">
            <a:off x="4010215" y="9705339"/>
            <a:ext cx="512067" cy="1743207"/>
          </a:xfrm>
          <a:custGeom>
            <a:avLst/>
            <a:gdLst/>
            <a:ahLst/>
            <a:cxnLst/>
            <a:rect l="l" t="t" r="r" b="b"/>
            <a:pathLst>
              <a:path w="512067" h="1743207">
                <a:moveTo>
                  <a:pt x="0" y="0"/>
                </a:moveTo>
                <a:lnTo>
                  <a:pt x="512067" y="0"/>
                </a:lnTo>
                <a:lnTo>
                  <a:pt x="512067" y="1743208"/>
                </a:lnTo>
                <a:lnTo>
                  <a:pt x="0" y="17432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771938">
            <a:off x="1856926" y="10303937"/>
            <a:ext cx="512067" cy="1743207"/>
          </a:xfrm>
          <a:custGeom>
            <a:avLst/>
            <a:gdLst/>
            <a:ahLst/>
            <a:cxnLst/>
            <a:rect l="l" t="t" r="r" b="b"/>
            <a:pathLst>
              <a:path w="512067" h="1743207">
                <a:moveTo>
                  <a:pt x="0" y="0"/>
                </a:moveTo>
                <a:lnTo>
                  <a:pt x="512067" y="0"/>
                </a:lnTo>
                <a:lnTo>
                  <a:pt x="512067" y="1743207"/>
                </a:lnTo>
                <a:lnTo>
                  <a:pt x="0" y="17432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4766908">
            <a:off x="75410" y="9676534"/>
            <a:ext cx="512067" cy="1743207"/>
          </a:xfrm>
          <a:custGeom>
            <a:avLst/>
            <a:gdLst/>
            <a:ahLst/>
            <a:cxnLst/>
            <a:rect l="l" t="t" r="r" b="b"/>
            <a:pathLst>
              <a:path w="512067" h="1743207">
                <a:moveTo>
                  <a:pt x="0" y="0"/>
                </a:moveTo>
                <a:lnTo>
                  <a:pt x="512067" y="0"/>
                </a:lnTo>
                <a:lnTo>
                  <a:pt x="512067" y="1743207"/>
                </a:lnTo>
                <a:lnTo>
                  <a:pt x="0" y="17432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8162488">
            <a:off x="3171919" y="-1352342"/>
            <a:ext cx="512067" cy="1743207"/>
          </a:xfrm>
          <a:custGeom>
            <a:avLst/>
            <a:gdLst/>
            <a:ahLst/>
            <a:cxnLst/>
            <a:rect l="l" t="t" r="r" b="b"/>
            <a:pathLst>
              <a:path w="512067" h="1743207">
                <a:moveTo>
                  <a:pt x="0" y="0"/>
                </a:moveTo>
                <a:lnTo>
                  <a:pt x="512068" y="0"/>
                </a:lnTo>
                <a:lnTo>
                  <a:pt x="512068" y="1743207"/>
                </a:lnTo>
                <a:lnTo>
                  <a:pt x="0" y="17432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97696">
            <a:off x="3644563" y="-58503"/>
            <a:ext cx="624825" cy="976680"/>
          </a:xfrm>
          <a:custGeom>
            <a:avLst/>
            <a:gdLst/>
            <a:ahLst/>
            <a:cxnLst/>
            <a:rect l="l" t="t" r="r" b="b"/>
            <a:pathLst>
              <a:path w="624825" h="976680">
                <a:moveTo>
                  <a:pt x="0" y="0"/>
                </a:moveTo>
                <a:lnTo>
                  <a:pt x="624825" y="0"/>
                </a:lnTo>
                <a:lnTo>
                  <a:pt x="624825" y="976680"/>
                </a:lnTo>
                <a:lnTo>
                  <a:pt x="0" y="976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55897"/>
            </a:stretch>
          </a:blipFill>
        </p:spPr>
      </p:sp>
      <p:sp>
        <p:nvSpPr>
          <p:cNvPr id="15" name="Freeform 15"/>
          <p:cNvSpPr/>
          <p:nvPr/>
        </p:nvSpPr>
        <p:spPr>
          <a:xfrm rot="-3965063">
            <a:off x="7068401" y="9693476"/>
            <a:ext cx="484360" cy="1937441"/>
          </a:xfrm>
          <a:custGeom>
            <a:avLst/>
            <a:gdLst/>
            <a:ahLst/>
            <a:cxnLst/>
            <a:rect l="l" t="t" r="r" b="b"/>
            <a:pathLst>
              <a:path w="484360" h="1937441">
                <a:moveTo>
                  <a:pt x="0" y="0"/>
                </a:moveTo>
                <a:lnTo>
                  <a:pt x="484360" y="0"/>
                </a:lnTo>
                <a:lnTo>
                  <a:pt x="484360" y="1937441"/>
                </a:lnTo>
                <a:lnTo>
                  <a:pt x="0" y="1937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3840414">
            <a:off x="1090415" y="429115"/>
            <a:ext cx="484360" cy="1191130"/>
          </a:xfrm>
          <a:custGeom>
            <a:avLst/>
            <a:gdLst/>
            <a:ahLst/>
            <a:cxnLst/>
            <a:rect l="l" t="t" r="r" b="b"/>
            <a:pathLst>
              <a:path w="484360" h="1191130">
                <a:moveTo>
                  <a:pt x="0" y="0"/>
                </a:moveTo>
                <a:lnTo>
                  <a:pt x="484360" y="0"/>
                </a:lnTo>
                <a:lnTo>
                  <a:pt x="484360" y="1191130"/>
                </a:lnTo>
                <a:lnTo>
                  <a:pt x="0" y="11911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2655"/>
            </a:stretch>
          </a:blipFill>
        </p:spPr>
      </p:sp>
      <p:sp>
        <p:nvSpPr>
          <p:cNvPr id="17" name="Freeform 17"/>
          <p:cNvSpPr/>
          <p:nvPr/>
        </p:nvSpPr>
        <p:spPr>
          <a:xfrm rot="-3965063">
            <a:off x="5637507" y="10100856"/>
            <a:ext cx="484360" cy="1937441"/>
          </a:xfrm>
          <a:custGeom>
            <a:avLst/>
            <a:gdLst/>
            <a:ahLst/>
            <a:cxnLst/>
            <a:rect l="l" t="t" r="r" b="b"/>
            <a:pathLst>
              <a:path w="484360" h="1937441">
                <a:moveTo>
                  <a:pt x="0" y="0"/>
                </a:moveTo>
                <a:lnTo>
                  <a:pt x="484360" y="0"/>
                </a:lnTo>
                <a:lnTo>
                  <a:pt x="484360" y="1937440"/>
                </a:lnTo>
                <a:lnTo>
                  <a:pt x="0" y="1937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2305158">
            <a:off x="6042719" y="-27915"/>
            <a:ext cx="484360" cy="1080511"/>
          </a:xfrm>
          <a:custGeom>
            <a:avLst/>
            <a:gdLst/>
            <a:ahLst/>
            <a:cxnLst/>
            <a:rect l="l" t="t" r="r" b="b"/>
            <a:pathLst>
              <a:path w="484360" h="1080511">
                <a:moveTo>
                  <a:pt x="0" y="0"/>
                </a:moveTo>
                <a:lnTo>
                  <a:pt x="484360" y="0"/>
                </a:lnTo>
                <a:lnTo>
                  <a:pt x="484360" y="1080510"/>
                </a:lnTo>
                <a:lnTo>
                  <a:pt x="0" y="10805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9307"/>
            </a:stretch>
          </a:blipFill>
        </p:spPr>
      </p:sp>
      <p:sp>
        <p:nvSpPr>
          <p:cNvPr id="19" name="Freeform 19"/>
          <p:cNvSpPr/>
          <p:nvPr/>
        </p:nvSpPr>
        <p:spPr>
          <a:xfrm rot="-2260140" flipH="1">
            <a:off x="6770569" y="440682"/>
            <a:ext cx="476069" cy="449488"/>
          </a:xfrm>
          <a:custGeom>
            <a:avLst/>
            <a:gdLst/>
            <a:ahLst/>
            <a:cxnLst/>
            <a:rect l="l" t="t" r="r" b="b"/>
            <a:pathLst>
              <a:path w="476069" h="449488">
                <a:moveTo>
                  <a:pt x="476069" y="0"/>
                </a:moveTo>
                <a:lnTo>
                  <a:pt x="0" y="0"/>
                </a:lnTo>
                <a:lnTo>
                  <a:pt x="0" y="449488"/>
                </a:lnTo>
                <a:lnTo>
                  <a:pt x="476069" y="449488"/>
                </a:lnTo>
                <a:lnTo>
                  <a:pt x="476069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8341123" flipH="1">
            <a:off x="4431797" y="-1327862"/>
            <a:ext cx="717061" cy="2267386"/>
          </a:xfrm>
          <a:custGeom>
            <a:avLst/>
            <a:gdLst/>
            <a:ahLst/>
            <a:cxnLst/>
            <a:rect l="l" t="t" r="r" b="b"/>
            <a:pathLst>
              <a:path w="717061" h="2267386">
                <a:moveTo>
                  <a:pt x="717061" y="0"/>
                </a:moveTo>
                <a:lnTo>
                  <a:pt x="0" y="0"/>
                </a:lnTo>
                <a:lnTo>
                  <a:pt x="0" y="2267386"/>
                </a:lnTo>
                <a:lnTo>
                  <a:pt x="717061" y="2267386"/>
                </a:lnTo>
                <a:lnTo>
                  <a:pt x="717061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2026-08-21T10:04:49Z</dcterms:modified>
  <dc:identifier>DAHS6digYLQ</dc:identifier>
</cp:coreProperties>
</file>