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</p:sldIdLst>
  <p:sldSz cx="10693400" cy="15113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8" d="100"/>
          <a:sy n="48" d="100"/>
        </p:scale>
        <p:origin x="3180" y="52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7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8598" y="479665"/>
            <a:ext cx="9414804" cy="12763361"/>
          </a:xfrm>
          <a:custGeom>
            <a:avLst/>
            <a:gdLst/>
            <a:ahLst/>
            <a:cxnLst/>
            <a:rect l="l" t="t" r="r" b="b"/>
            <a:pathLst>
              <a:path w="9414804" h="12763361">
                <a:moveTo>
                  <a:pt x="0" y="0"/>
                </a:moveTo>
                <a:lnTo>
                  <a:pt x="9414804" y="0"/>
                </a:lnTo>
                <a:lnTo>
                  <a:pt x="9414804" y="12763361"/>
                </a:lnTo>
                <a:lnTo>
                  <a:pt x="0" y="1276336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 t="-3183" b="-3681"/>
            </a:stretch>
          </a:blipFill>
        </p:spPr>
      </p:sp>
      <p:sp>
        <p:nvSpPr>
          <p:cNvPr id="3" name="Freeform 3"/>
          <p:cNvSpPr/>
          <p:nvPr/>
        </p:nvSpPr>
        <p:spPr>
          <a:xfrm flipH="1">
            <a:off x="5852421" y="-3300052"/>
            <a:ext cx="8553600" cy="8427192"/>
          </a:xfrm>
          <a:custGeom>
            <a:avLst/>
            <a:gdLst/>
            <a:ahLst/>
            <a:cxnLst/>
            <a:rect l="l" t="t" r="r" b="b"/>
            <a:pathLst>
              <a:path w="8553600" h="8427192">
                <a:moveTo>
                  <a:pt x="8553600" y="0"/>
                </a:moveTo>
                <a:lnTo>
                  <a:pt x="0" y="0"/>
                </a:lnTo>
                <a:lnTo>
                  <a:pt x="0" y="8427193"/>
                </a:lnTo>
                <a:lnTo>
                  <a:pt x="8553600" y="8427193"/>
                </a:lnTo>
                <a:lnTo>
                  <a:pt x="855360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flipH="1">
            <a:off x="-2358578" y="10602061"/>
            <a:ext cx="8553600" cy="8427192"/>
          </a:xfrm>
          <a:custGeom>
            <a:avLst/>
            <a:gdLst/>
            <a:ahLst/>
            <a:cxnLst/>
            <a:rect l="l" t="t" r="r" b="b"/>
            <a:pathLst>
              <a:path w="8553600" h="8427192">
                <a:moveTo>
                  <a:pt x="8553600" y="0"/>
                </a:moveTo>
                <a:lnTo>
                  <a:pt x="0" y="0"/>
                </a:lnTo>
                <a:lnTo>
                  <a:pt x="0" y="8427192"/>
                </a:lnTo>
                <a:lnTo>
                  <a:pt x="8553600" y="8427192"/>
                </a:lnTo>
                <a:lnTo>
                  <a:pt x="855360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-5400000" flipH="1">
            <a:off x="6890852" y="8943912"/>
            <a:ext cx="9063865" cy="8929916"/>
          </a:xfrm>
          <a:custGeom>
            <a:avLst/>
            <a:gdLst/>
            <a:ahLst/>
            <a:cxnLst/>
            <a:rect l="l" t="t" r="r" b="b"/>
            <a:pathLst>
              <a:path w="9063865" h="8929916">
                <a:moveTo>
                  <a:pt x="9063865" y="0"/>
                </a:moveTo>
                <a:lnTo>
                  <a:pt x="0" y="0"/>
                </a:lnTo>
                <a:lnTo>
                  <a:pt x="0" y="8929916"/>
                </a:lnTo>
                <a:lnTo>
                  <a:pt x="9063865" y="8929916"/>
                </a:lnTo>
                <a:lnTo>
                  <a:pt x="9063865" y="0"/>
                </a:lnTo>
                <a:close/>
              </a:path>
            </a:pathLst>
          </a:custGeom>
          <a:blipFill>
            <a:blip r:embed="rId3">
              <a:alphaModFix amt="44999"/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 flipH="1">
            <a:off x="-3207600" y="-1822929"/>
            <a:ext cx="8553600" cy="8427192"/>
          </a:xfrm>
          <a:custGeom>
            <a:avLst/>
            <a:gdLst/>
            <a:ahLst/>
            <a:cxnLst/>
            <a:rect l="l" t="t" r="r" b="b"/>
            <a:pathLst>
              <a:path w="8553600" h="8427192">
                <a:moveTo>
                  <a:pt x="8553600" y="0"/>
                </a:moveTo>
                <a:lnTo>
                  <a:pt x="0" y="0"/>
                </a:lnTo>
                <a:lnTo>
                  <a:pt x="0" y="8427193"/>
                </a:lnTo>
                <a:lnTo>
                  <a:pt x="8553600" y="8427193"/>
                </a:lnTo>
                <a:lnTo>
                  <a:pt x="8553600" y="0"/>
                </a:lnTo>
                <a:close/>
              </a:path>
            </a:pathLst>
          </a:custGeom>
          <a:blipFill>
            <a:blip r:embed="rId3">
              <a:alphaModFix amt="44999"/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1069200" y="1069200"/>
            <a:ext cx="8553600" cy="12981600"/>
            <a:chOff x="0" y="0"/>
            <a:chExt cx="2167467" cy="3289514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167467" cy="3289514"/>
            </a:xfrm>
            <a:custGeom>
              <a:avLst/>
              <a:gdLst/>
              <a:ahLst/>
              <a:cxnLst/>
              <a:rect l="l" t="t" r="r" b="b"/>
              <a:pathLst>
                <a:path w="2167467" h="3289514">
                  <a:moveTo>
                    <a:pt x="0" y="0"/>
                  </a:moveTo>
                  <a:lnTo>
                    <a:pt x="2167467" y="0"/>
                  </a:lnTo>
                  <a:lnTo>
                    <a:pt x="2167467" y="3289514"/>
                  </a:lnTo>
                  <a:lnTo>
                    <a:pt x="0" y="3289514"/>
                  </a:lnTo>
                  <a:close/>
                </a:path>
              </a:pathLst>
            </a:custGeom>
            <a:solidFill>
              <a:srgbClr val="FFFFFF"/>
            </a:solidFill>
            <a:ln cap="sq">
              <a:noFill/>
              <a:prstDash val="solid"/>
              <a:miter/>
            </a:ln>
          </p:spPr>
        </p:sp>
        <p:sp>
          <p:nvSpPr>
            <p:cNvPr id="9" name="TextBox 9"/>
            <p:cNvSpPr txBox="1"/>
            <p:nvPr/>
          </p:nvSpPr>
          <p:spPr>
            <a:xfrm>
              <a:off x="0" y="-47625"/>
              <a:ext cx="2167467" cy="333713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00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 rot="-5400000" flipH="1" flipV="1">
            <a:off x="3054063" y="-4010081"/>
            <a:ext cx="2335272" cy="9851502"/>
          </a:xfrm>
          <a:custGeom>
            <a:avLst/>
            <a:gdLst/>
            <a:ahLst/>
            <a:cxnLst/>
            <a:rect l="l" t="t" r="r" b="b"/>
            <a:pathLst>
              <a:path w="2335272" h="9851502">
                <a:moveTo>
                  <a:pt x="2335272" y="9851501"/>
                </a:moveTo>
                <a:lnTo>
                  <a:pt x="0" y="9851501"/>
                </a:lnTo>
                <a:lnTo>
                  <a:pt x="0" y="0"/>
                </a:lnTo>
                <a:lnTo>
                  <a:pt x="2335272" y="0"/>
                </a:lnTo>
                <a:lnTo>
                  <a:pt x="2335272" y="9851501"/>
                </a:lnTo>
                <a:close/>
              </a:path>
            </a:pathLst>
          </a:custGeom>
          <a:blipFill>
            <a:blip r:embed="rId4"/>
            <a:stretch>
              <a:fillRect l="-467494" t="-41967" b="-40642"/>
            </a:stretch>
          </a:blipFill>
        </p:spPr>
      </p:sp>
      <p:sp>
        <p:nvSpPr>
          <p:cNvPr id="11" name="Freeform 11"/>
          <p:cNvSpPr/>
          <p:nvPr/>
        </p:nvSpPr>
        <p:spPr>
          <a:xfrm rot="-5400000">
            <a:off x="5302665" y="9045040"/>
            <a:ext cx="2335272" cy="9851502"/>
          </a:xfrm>
          <a:custGeom>
            <a:avLst/>
            <a:gdLst/>
            <a:ahLst/>
            <a:cxnLst/>
            <a:rect l="l" t="t" r="r" b="b"/>
            <a:pathLst>
              <a:path w="2335272" h="9851502">
                <a:moveTo>
                  <a:pt x="0" y="0"/>
                </a:moveTo>
                <a:lnTo>
                  <a:pt x="2335272" y="0"/>
                </a:lnTo>
                <a:lnTo>
                  <a:pt x="2335272" y="9851501"/>
                </a:lnTo>
                <a:lnTo>
                  <a:pt x="0" y="985150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467494" t="-41967" b="-40642"/>
            </a:stretch>
          </a:blipFill>
        </p:spPr>
      </p:sp>
      <p:sp>
        <p:nvSpPr>
          <p:cNvPr id="12" name="Freeform 12"/>
          <p:cNvSpPr/>
          <p:nvPr/>
        </p:nvSpPr>
        <p:spPr>
          <a:xfrm rot="-10800000">
            <a:off x="8583936" y="-906648"/>
            <a:ext cx="3779202" cy="5553244"/>
          </a:xfrm>
          <a:custGeom>
            <a:avLst/>
            <a:gdLst/>
            <a:ahLst/>
            <a:cxnLst/>
            <a:rect l="l" t="t" r="r" b="b"/>
            <a:pathLst>
              <a:path w="8553600" h="8683858">
                <a:moveTo>
                  <a:pt x="0" y="0"/>
                </a:moveTo>
                <a:lnTo>
                  <a:pt x="8553600" y="0"/>
                </a:lnTo>
                <a:lnTo>
                  <a:pt x="8553600" y="8683857"/>
                </a:lnTo>
                <a:lnTo>
                  <a:pt x="0" y="86838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3" name="Freeform 13"/>
          <p:cNvSpPr/>
          <p:nvPr/>
        </p:nvSpPr>
        <p:spPr>
          <a:xfrm rot="-10800000" flipH="1" flipV="1">
            <a:off x="-1563642" y="8947057"/>
            <a:ext cx="4062258" cy="6264254"/>
          </a:xfrm>
          <a:custGeom>
            <a:avLst/>
            <a:gdLst/>
            <a:ahLst/>
            <a:cxnLst/>
            <a:rect l="l" t="t" r="r" b="b"/>
            <a:pathLst>
              <a:path w="8553600" h="8683858">
                <a:moveTo>
                  <a:pt x="8553600" y="8683857"/>
                </a:moveTo>
                <a:lnTo>
                  <a:pt x="0" y="8683857"/>
                </a:lnTo>
                <a:lnTo>
                  <a:pt x="0" y="0"/>
                </a:lnTo>
                <a:lnTo>
                  <a:pt x="8553600" y="0"/>
                </a:lnTo>
                <a:lnTo>
                  <a:pt x="8553600" y="8683857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9406285" y="10286584"/>
            <a:ext cx="1079218" cy="1021058"/>
          </a:xfrm>
          <a:custGeom>
            <a:avLst/>
            <a:gdLst/>
            <a:ahLst/>
            <a:cxnLst/>
            <a:rect l="l" t="t" r="r" b="b"/>
            <a:pathLst>
              <a:path w="1079218" h="1021058">
                <a:moveTo>
                  <a:pt x="0" y="0"/>
                </a:moveTo>
                <a:lnTo>
                  <a:pt x="1079219" y="0"/>
                </a:lnTo>
                <a:lnTo>
                  <a:pt x="1079219" y="1021057"/>
                </a:lnTo>
                <a:lnTo>
                  <a:pt x="0" y="10210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300567" b="-412682"/>
            </a:stretch>
          </a:blipFill>
        </p:spPr>
      </p:sp>
      <p:sp>
        <p:nvSpPr>
          <p:cNvPr id="15" name="Freeform 15"/>
          <p:cNvSpPr/>
          <p:nvPr/>
        </p:nvSpPr>
        <p:spPr>
          <a:xfrm>
            <a:off x="206496" y="3812359"/>
            <a:ext cx="1079218" cy="1021058"/>
          </a:xfrm>
          <a:custGeom>
            <a:avLst/>
            <a:gdLst/>
            <a:ahLst/>
            <a:cxnLst/>
            <a:rect l="l" t="t" r="r" b="b"/>
            <a:pathLst>
              <a:path w="1079218" h="1021058">
                <a:moveTo>
                  <a:pt x="0" y="0"/>
                </a:moveTo>
                <a:lnTo>
                  <a:pt x="1079219" y="0"/>
                </a:lnTo>
                <a:lnTo>
                  <a:pt x="1079219" y="1021057"/>
                </a:lnTo>
                <a:lnTo>
                  <a:pt x="0" y="102105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r="-300567" b="-412682"/>
            </a:stretch>
          </a:blipFill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Pink Watercolor Page Border Poster</dc:title>
  <dc:creator>Admin</dc:creator>
  <cp:lastModifiedBy>Tim Evans</cp:lastModifiedBy>
  <cp:revision>2</cp:revision>
  <dcterms:created xsi:type="dcterms:W3CDTF">2006-08-16T00:00:00Z</dcterms:created>
  <dcterms:modified xsi:type="dcterms:W3CDTF">2026-08-23T11:52:54Z</dcterms:modified>
  <dc:identifier>DAHTG3gNmLM</dc:identifier>
</cp:coreProperties>
</file>