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5113000" cy="213741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4" d="100"/>
          <a:sy n="34" d="100"/>
        </p:scale>
        <p:origin x="3210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5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3703" y="408297"/>
            <a:ext cx="15561357" cy="20567406"/>
            <a:chOff x="0" y="0"/>
            <a:chExt cx="20748475" cy="27423208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231604" cy="27423208"/>
              <a:chOff x="0" y="0"/>
              <a:chExt cx="165517" cy="368544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65517" cy="3685447"/>
              </a:xfrm>
              <a:custGeom>
                <a:avLst/>
                <a:gdLst/>
                <a:ahLst/>
                <a:cxnLst/>
                <a:rect l="l" t="t" r="r" b="b"/>
                <a:pathLst>
                  <a:path w="165517" h="3685447">
                    <a:moveTo>
                      <a:pt x="0" y="0"/>
                    </a:moveTo>
                    <a:lnTo>
                      <a:pt x="165517" y="0"/>
                    </a:lnTo>
                    <a:lnTo>
                      <a:pt x="165517" y="3685447"/>
                    </a:lnTo>
                    <a:lnTo>
                      <a:pt x="0" y="3685447"/>
                    </a:lnTo>
                    <a:close/>
                  </a:path>
                </a:pathLst>
              </a:custGeom>
              <a:solidFill>
                <a:srgbClr val="C0CCDC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165517" cy="37330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98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191604" y="0"/>
              <a:ext cx="960000" cy="27423208"/>
              <a:chOff x="0" y="0"/>
              <a:chExt cx="129016" cy="3685447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29016" cy="3685447"/>
              </a:xfrm>
              <a:custGeom>
                <a:avLst/>
                <a:gdLst/>
                <a:ahLst/>
                <a:cxnLst/>
                <a:rect l="l" t="t" r="r" b="b"/>
                <a:pathLst>
                  <a:path w="129016" h="3685447">
                    <a:moveTo>
                      <a:pt x="0" y="0"/>
                    </a:moveTo>
                    <a:lnTo>
                      <a:pt x="129016" y="0"/>
                    </a:lnTo>
                    <a:lnTo>
                      <a:pt x="129016" y="3685447"/>
                    </a:lnTo>
                    <a:lnTo>
                      <a:pt x="0" y="3685447"/>
                    </a:lnTo>
                    <a:close/>
                  </a:path>
                </a:pathLst>
              </a:custGeom>
              <a:solidFill>
                <a:srgbClr val="C0CCDC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129016" cy="37330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98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4111604" y="0"/>
              <a:ext cx="960000" cy="27423208"/>
              <a:chOff x="0" y="0"/>
              <a:chExt cx="129016" cy="3685447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29016" cy="3685447"/>
              </a:xfrm>
              <a:custGeom>
                <a:avLst/>
                <a:gdLst/>
                <a:ahLst/>
                <a:cxnLst/>
                <a:rect l="l" t="t" r="r" b="b"/>
                <a:pathLst>
                  <a:path w="129016" h="3685447">
                    <a:moveTo>
                      <a:pt x="0" y="0"/>
                    </a:moveTo>
                    <a:lnTo>
                      <a:pt x="129016" y="0"/>
                    </a:lnTo>
                    <a:lnTo>
                      <a:pt x="129016" y="3685447"/>
                    </a:lnTo>
                    <a:lnTo>
                      <a:pt x="0" y="3685447"/>
                    </a:lnTo>
                    <a:close/>
                  </a:path>
                </a:pathLst>
              </a:custGeom>
              <a:solidFill>
                <a:srgbClr val="C0CCDC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129016" cy="37330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98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6031604" y="0"/>
              <a:ext cx="960000" cy="27423208"/>
              <a:chOff x="0" y="0"/>
              <a:chExt cx="129016" cy="3685447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29016" cy="3685447"/>
              </a:xfrm>
              <a:custGeom>
                <a:avLst/>
                <a:gdLst/>
                <a:ahLst/>
                <a:cxnLst/>
                <a:rect l="l" t="t" r="r" b="b"/>
                <a:pathLst>
                  <a:path w="129016" h="3685447">
                    <a:moveTo>
                      <a:pt x="0" y="0"/>
                    </a:moveTo>
                    <a:lnTo>
                      <a:pt x="129016" y="0"/>
                    </a:lnTo>
                    <a:lnTo>
                      <a:pt x="129016" y="3685447"/>
                    </a:lnTo>
                    <a:lnTo>
                      <a:pt x="0" y="3685447"/>
                    </a:lnTo>
                    <a:close/>
                  </a:path>
                </a:pathLst>
              </a:custGeom>
              <a:solidFill>
                <a:srgbClr val="C0CCDC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129016" cy="37330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98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7951604" y="0"/>
              <a:ext cx="960000" cy="27423208"/>
              <a:chOff x="0" y="0"/>
              <a:chExt cx="129016" cy="3685447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29016" cy="3685447"/>
              </a:xfrm>
              <a:custGeom>
                <a:avLst/>
                <a:gdLst/>
                <a:ahLst/>
                <a:cxnLst/>
                <a:rect l="l" t="t" r="r" b="b"/>
                <a:pathLst>
                  <a:path w="129016" h="3685447">
                    <a:moveTo>
                      <a:pt x="0" y="0"/>
                    </a:moveTo>
                    <a:lnTo>
                      <a:pt x="129016" y="0"/>
                    </a:lnTo>
                    <a:lnTo>
                      <a:pt x="129016" y="3685447"/>
                    </a:lnTo>
                    <a:lnTo>
                      <a:pt x="0" y="3685447"/>
                    </a:lnTo>
                    <a:close/>
                  </a:path>
                </a:pathLst>
              </a:custGeom>
              <a:solidFill>
                <a:srgbClr val="C0CCDC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129016" cy="37330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98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9871604" y="0"/>
              <a:ext cx="960000" cy="27423208"/>
              <a:chOff x="0" y="0"/>
              <a:chExt cx="129016" cy="3685447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29016" cy="3685447"/>
              </a:xfrm>
              <a:custGeom>
                <a:avLst/>
                <a:gdLst/>
                <a:ahLst/>
                <a:cxnLst/>
                <a:rect l="l" t="t" r="r" b="b"/>
                <a:pathLst>
                  <a:path w="129016" h="3685447">
                    <a:moveTo>
                      <a:pt x="0" y="0"/>
                    </a:moveTo>
                    <a:lnTo>
                      <a:pt x="129016" y="0"/>
                    </a:lnTo>
                    <a:lnTo>
                      <a:pt x="129016" y="3685447"/>
                    </a:lnTo>
                    <a:lnTo>
                      <a:pt x="0" y="3685447"/>
                    </a:lnTo>
                    <a:close/>
                  </a:path>
                </a:pathLst>
              </a:custGeom>
              <a:solidFill>
                <a:srgbClr val="C0CCDC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129016" cy="37330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98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1791604" y="0"/>
              <a:ext cx="960000" cy="27423208"/>
              <a:chOff x="0" y="0"/>
              <a:chExt cx="129016" cy="3685447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29016" cy="3685447"/>
              </a:xfrm>
              <a:custGeom>
                <a:avLst/>
                <a:gdLst/>
                <a:ahLst/>
                <a:cxnLst/>
                <a:rect l="l" t="t" r="r" b="b"/>
                <a:pathLst>
                  <a:path w="129016" h="3685447">
                    <a:moveTo>
                      <a:pt x="0" y="0"/>
                    </a:moveTo>
                    <a:lnTo>
                      <a:pt x="129016" y="0"/>
                    </a:lnTo>
                    <a:lnTo>
                      <a:pt x="129016" y="3685447"/>
                    </a:lnTo>
                    <a:lnTo>
                      <a:pt x="0" y="3685447"/>
                    </a:lnTo>
                    <a:close/>
                  </a:path>
                </a:pathLst>
              </a:custGeom>
              <a:solidFill>
                <a:srgbClr val="C0CCDC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129016" cy="37330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98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3711604" y="0"/>
              <a:ext cx="960000" cy="27423208"/>
              <a:chOff x="0" y="0"/>
              <a:chExt cx="129016" cy="3685447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29016" cy="3685447"/>
              </a:xfrm>
              <a:custGeom>
                <a:avLst/>
                <a:gdLst/>
                <a:ahLst/>
                <a:cxnLst/>
                <a:rect l="l" t="t" r="r" b="b"/>
                <a:pathLst>
                  <a:path w="129016" h="3685447">
                    <a:moveTo>
                      <a:pt x="0" y="0"/>
                    </a:moveTo>
                    <a:lnTo>
                      <a:pt x="129016" y="0"/>
                    </a:lnTo>
                    <a:lnTo>
                      <a:pt x="129016" y="3685447"/>
                    </a:lnTo>
                    <a:lnTo>
                      <a:pt x="0" y="3685447"/>
                    </a:lnTo>
                    <a:close/>
                  </a:path>
                </a:pathLst>
              </a:custGeom>
              <a:solidFill>
                <a:srgbClr val="C0CCDC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47625"/>
                <a:ext cx="129016" cy="37330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98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5631604" y="0"/>
              <a:ext cx="960000" cy="27423208"/>
              <a:chOff x="0" y="0"/>
              <a:chExt cx="129016" cy="3685447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29016" cy="3685447"/>
              </a:xfrm>
              <a:custGeom>
                <a:avLst/>
                <a:gdLst/>
                <a:ahLst/>
                <a:cxnLst/>
                <a:rect l="l" t="t" r="r" b="b"/>
                <a:pathLst>
                  <a:path w="129016" h="3685447">
                    <a:moveTo>
                      <a:pt x="0" y="0"/>
                    </a:moveTo>
                    <a:lnTo>
                      <a:pt x="129016" y="0"/>
                    </a:lnTo>
                    <a:lnTo>
                      <a:pt x="129016" y="3685447"/>
                    </a:lnTo>
                    <a:lnTo>
                      <a:pt x="0" y="3685447"/>
                    </a:lnTo>
                    <a:close/>
                  </a:path>
                </a:pathLst>
              </a:custGeom>
              <a:solidFill>
                <a:srgbClr val="C0CCDC"/>
              </a:solidFill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47625"/>
                <a:ext cx="129016" cy="37330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98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7551604" y="0"/>
              <a:ext cx="960000" cy="27423208"/>
              <a:chOff x="0" y="0"/>
              <a:chExt cx="129016" cy="3685447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29016" cy="3685447"/>
              </a:xfrm>
              <a:custGeom>
                <a:avLst/>
                <a:gdLst/>
                <a:ahLst/>
                <a:cxnLst/>
                <a:rect l="l" t="t" r="r" b="b"/>
                <a:pathLst>
                  <a:path w="129016" h="3685447">
                    <a:moveTo>
                      <a:pt x="0" y="0"/>
                    </a:moveTo>
                    <a:lnTo>
                      <a:pt x="129016" y="0"/>
                    </a:lnTo>
                    <a:lnTo>
                      <a:pt x="129016" y="3685447"/>
                    </a:lnTo>
                    <a:lnTo>
                      <a:pt x="0" y="3685447"/>
                    </a:lnTo>
                    <a:close/>
                  </a:path>
                </a:pathLst>
              </a:custGeom>
              <a:solidFill>
                <a:srgbClr val="C0CCDC"/>
              </a:solidFill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0" y="-47625"/>
                <a:ext cx="129016" cy="37330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98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9471604" y="0"/>
              <a:ext cx="1276871" cy="27423208"/>
              <a:chOff x="0" y="0"/>
              <a:chExt cx="171601" cy="3685447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171601" cy="3685447"/>
              </a:xfrm>
              <a:custGeom>
                <a:avLst/>
                <a:gdLst/>
                <a:ahLst/>
                <a:cxnLst/>
                <a:rect l="l" t="t" r="r" b="b"/>
                <a:pathLst>
                  <a:path w="171601" h="3685447">
                    <a:moveTo>
                      <a:pt x="0" y="0"/>
                    </a:moveTo>
                    <a:lnTo>
                      <a:pt x="171601" y="0"/>
                    </a:lnTo>
                    <a:lnTo>
                      <a:pt x="171601" y="3685447"/>
                    </a:lnTo>
                    <a:lnTo>
                      <a:pt x="0" y="3685447"/>
                    </a:lnTo>
                    <a:close/>
                  </a:path>
                </a:pathLst>
              </a:custGeom>
              <a:solidFill>
                <a:srgbClr val="C0CCDC"/>
              </a:solidFill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0" y="-47625"/>
                <a:ext cx="171601" cy="37330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986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36" name="Freeform 36"/>
          <p:cNvSpPr/>
          <p:nvPr/>
        </p:nvSpPr>
        <p:spPr>
          <a:xfrm>
            <a:off x="1240757" y="1696636"/>
            <a:ext cx="12638486" cy="17990728"/>
          </a:xfrm>
          <a:custGeom>
            <a:avLst/>
            <a:gdLst/>
            <a:ahLst/>
            <a:cxnLst/>
            <a:rect l="l" t="t" r="r" b="b"/>
            <a:pathLst>
              <a:path w="12638486" h="17990728">
                <a:moveTo>
                  <a:pt x="0" y="0"/>
                </a:moveTo>
                <a:lnTo>
                  <a:pt x="12638486" y="0"/>
                </a:lnTo>
                <a:lnTo>
                  <a:pt x="12638486" y="17990728"/>
                </a:lnTo>
                <a:lnTo>
                  <a:pt x="0" y="179907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Orange Retro Preppy Happy Home Poster</dc:title>
  <dc:creator>Admin</dc:creator>
  <cp:lastModifiedBy>Tim Evans</cp:lastModifiedBy>
  <cp:revision>1</cp:revision>
  <dcterms:created xsi:type="dcterms:W3CDTF">2006-08-16T00:00:00Z</dcterms:created>
  <dcterms:modified xsi:type="dcterms:W3CDTF">2026-08-23T11:02:34Z</dcterms:modified>
  <dc:identifier>DAHTG0KsEA0</dc:identifier>
</cp:coreProperties>
</file>