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5113000" cy="21374100"/>
  <p:notesSz cx="6889750" cy="96710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4" d="100"/>
          <a:sy n="34" d="100"/>
        </p:scale>
        <p:origin x="3210" y="2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5120000" cy="21384000"/>
          </a:xfrm>
          <a:custGeom>
            <a:avLst/>
            <a:gdLst/>
            <a:ahLst/>
            <a:cxnLst/>
            <a:rect l="l" t="t" r="r" b="b"/>
            <a:pathLst>
              <a:path w="15120000" h="21384000">
                <a:moveTo>
                  <a:pt x="0" y="0"/>
                </a:moveTo>
                <a:lnTo>
                  <a:pt x="15120000" y="0"/>
                </a:lnTo>
                <a:lnTo>
                  <a:pt x="15120000" y="21384000"/>
                </a:lnTo>
                <a:lnTo>
                  <a:pt x="0" y="2138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1470" t="-534" r="-21470" b="-534"/>
            </a:stretch>
          </a:blipFill>
        </p:spPr>
      </p:sp>
      <p:sp>
        <p:nvSpPr>
          <p:cNvPr id="3" name="Freeform 3"/>
          <p:cNvSpPr/>
          <p:nvPr/>
        </p:nvSpPr>
        <p:spPr>
          <a:xfrm rot="129222" flipH="1">
            <a:off x="-3497863" y="17860213"/>
            <a:ext cx="6048000" cy="6103486"/>
          </a:xfrm>
          <a:custGeom>
            <a:avLst/>
            <a:gdLst/>
            <a:ahLst/>
            <a:cxnLst/>
            <a:rect l="l" t="t" r="r" b="b"/>
            <a:pathLst>
              <a:path w="6048000" h="6103486">
                <a:moveTo>
                  <a:pt x="6048000" y="0"/>
                </a:moveTo>
                <a:lnTo>
                  <a:pt x="0" y="0"/>
                </a:lnTo>
                <a:lnTo>
                  <a:pt x="0" y="6103486"/>
                </a:lnTo>
                <a:lnTo>
                  <a:pt x="6048000" y="6103486"/>
                </a:lnTo>
                <a:lnTo>
                  <a:pt x="6048000" y="0"/>
                </a:lnTo>
                <a:close/>
              </a:path>
            </a:pathLst>
          </a:custGeom>
          <a:blipFill>
            <a:blip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393929" y="19009417"/>
            <a:ext cx="11298873" cy="2388955"/>
          </a:xfrm>
          <a:custGeom>
            <a:avLst/>
            <a:gdLst/>
            <a:ahLst/>
            <a:cxnLst/>
            <a:rect l="l" t="t" r="r" b="b"/>
            <a:pathLst>
              <a:path w="11298873" h="5382372">
                <a:moveTo>
                  <a:pt x="0" y="0"/>
                </a:moveTo>
                <a:lnTo>
                  <a:pt x="11298873" y="0"/>
                </a:lnTo>
                <a:lnTo>
                  <a:pt x="11298873" y="5382373"/>
                </a:lnTo>
                <a:lnTo>
                  <a:pt x="0" y="53823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b="-125302"/>
            </a:stretch>
          </a:blipFill>
        </p:spPr>
      </p:sp>
      <p:sp>
        <p:nvSpPr>
          <p:cNvPr id="5" name="Freeform 5"/>
          <p:cNvSpPr/>
          <p:nvPr/>
        </p:nvSpPr>
        <p:spPr>
          <a:xfrm flipH="1" flipV="1">
            <a:off x="-3385313" y="-2252161"/>
            <a:ext cx="6048000" cy="6103486"/>
          </a:xfrm>
          <a:custGeom>
            <a:avLst/>
            <a:gdLst/>
            <a:ahLst/>
            <a:cxnLst/>
            <a:rect l="l" t="t" r="r" b="b"/>
            <a:pathLst>
              <a:path w="6048000" h="6103486">
                <a:moveTo>
                  <a:pt x="6048000" y="6103486"/>
                </a:moveTo>
                <a:lnTo>
                  <a:pt x="0" y="6103486"/>
                </a:lnTo>
                <a:lnTo>
                  <a:pt x="0" y="0"/>
                </a:lnTo>
                <a:lnTo>
                  <a:pt x="6048000" y="0"/>
                </a:lnTo>
                <a:lnTo>
                  <a:pt x="6048000" y="6103486"/>
                </a:lnTo>
                <a:close/>
              </a:path>
            </a:pathLst>
          </a:custGeom>
          <a:blipFill>
            <a:blip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V="1">
            <a:off x="12516779" y="-2252161"/>
            <a:ext cx="6048000" cy="6103486"/>
          </a:xfrm>
          <a:custGeom>
            <a:avLst/>
            <a:gdLst/>
            <a:ahLst/>
            <a:cxnLst/>
            <a:rect l="l" t="t" r="r" b="b"/>
            <a:pathLst>
              <a:path w="6048000" h="6103486">
                <a:moveTo>
                  <a:pt x="0" y="6103486"/>
                </a:moveTo>
                <a:lnTo>
                  <a:pt x="6048000" y="6103486"/>
                </a:lnTo>
                <a:lnTo>
                  <a:pt x="6048000" y="0"/>
                </a:lnTo>
                <a:lnTo>
                  <a:pt x="0" y="0"/>
                </a:lnTo>
                <a:lnTo>
                  <a:pt x="0" y="6103486"/>
                </a:lnTo>
                <a:close/>
              </a:path>
            </a:pathLst>
          </a:custGeom>
          <a:blipFill>
            <a:blip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V="1">
            <a:off x="2098066" y="-14372"/>
            <a:ext cx="11298873" cy="2705558"/>
          </a:xfrm>
          <a:custGeom>
            <a:avLst/>
            <a:gdLst/>
            <a:ahLst/>
            <a:cxnLst/>
            <a:rect l="l" t="t" r="r" b="b"/>
            <a:pathLst>
              <a:path w="11298873" h="5382372">
                <a:moveTo>
                  <a:pt x="0" y="5382372"/>
                </a:moveTo>
                <a:lnTo>
                  <a:pt x="11298873" y="5382372"/>
                </a:lnTo>
                <a:lnTo>
                  <a:pt x="11298873" y="0"/>
                </a:lnTo>
                <a:lnTo>
                  <a:pt x="0" y="0"/>
                </a:lnTo>
                <a:lnTo>
                  <a:pt x="0" y="538237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b="-98938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2707542" y="17843457"/>
            <a:ext cx="6048000" cy="6103486"/>
          </a:xfrm>
          <a:custGeom>
            <a:avLst/>
            <a:gdLst/>
            <a:ahLst/>
            <a:cxnLst/>
            <a:rect l="l" t="t" r="r" b="b"/>
            <a:pathLst>
              <a:path w="6048000" h="6103486">
                <a:moveTo>
                  <a:pt x="0" y="0"/>
                </a:moveTo>
                <a:lnTo>
                  <a:pt x="6048000" y="0"/>
                </a:lnTo>
                <a:lnTo>
                  <a:pt x="6048000" y="6103486"/>
                </a:lnTo>
                <a:lnTo>
                  <a:pt x="0" y="61034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6706165" y="430474"/>
            <a:ext cx="2027490" cy="3418187"/>
          </a:xfrm>
          <a:custGeom>
            <a:avLst/>
            <a:gdLst/>
            <a:ahLst/>
            <a:cxnLst/>
            <a:rect l="l" t="t" r="r" b="b"/>
            <a:pathLst>
              <a:path w="2027490" h="3418187">
                <a:moveTo>
                  <a:pt x="0" y="0"/>
                </a:moveTo>
                <a:lnTo>
                  <a:pt x="2027490" y="0"/>
                </a:lnTo>
                <a:lnTo>
                  <a:pt x="2027490" y="3418188"/>
                </a:lnTo>
                <a:lnTo>
                  <a:pt x="0" y="34181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774978" y="4019733"/>
            <a:ext cx="1294264" cy="1691849"/>
          </a:xfrm>
          <a:custGeom>
            <a:avLst/>
            <a:gdLst/>
            <a:ahLst/>
            <a:cxnLst/>
            <a:rect l="l" t="t" r="r" b="b"/>
            <a:pathLst>
              <a:path w="1294264" h="1691849">
                <a:moveTo>
                  <a:pt x="0" y="0"/>
                </a:moveTo>
                <a:lnTo>
                  <a:pt x="1294264" y="0"/>
                </a:lnTo>
                <a:lnTo>
                  <a:pt x="1294264" y="1691848"/>
                </a:lnTo>
                <a:lnTo>
                  <a:pt x="0" y="16918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2860312" y="3956553"/>
            <a:ext cx="2099694" cy="1543275"/>
          </a:xfrm>
          <a:custGeom>
            <a:avLst/>
            <a:gdLst/>
            <a:ahLst/>
            <a:cxnLst/>
            <a:rect l="l" t="t" r="r" b="b"/>
            <a:pathLst>
              <a:path w="2099694" h="1543275">
                <a:moveTo>
                  <a:pt x="0" y="0"/>
                </a:moveTo>
                <a:lnTo>
                  <a:pt x="2099694" y="0"/>
                </a:lnTo>
                <a:lnTo>
                  <a:pt x="2099694" y="1543275"/>
                </a:lnTo>
                <a:lnTo>
                  <a:pt x="0" y="15432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1422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and Red Floral Christmas Day Fair Poster</dc:title>
  <dc:creator>Admin</dc:creator>
  <cp:lastModifiedBy>Tim Evans</cp:lastModifiedBy>
  <cp:revision>5</cp:revision>
  <cp:lastPrinted>2026-07-31T12:41:31Z</cp:lastPrinted>
  <dcterms:created xsi:type="dcterms:W3CDTF">2006-08-16T00:00:00Z</dcterms:created>
  <dcterms:modified xsi:type="dcterms:W3CDTF">2026-08-21T09:04:30Z</dcterms:modified>
  <dc:identifier>DAHQ84K1fzk</dc:identifier>
</cp:coreProperties>
</file>