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5113000" cy="213741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321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51359" y="-811974"/>
            <a:ext cx="18315735" cy="25629756"/>
          </a:xfrm>
          <a:custGeom>
            <a:avLst/>
            <a:gdLst/>
            <a:ahLst/>
            <a:cxnLst/>
            <a:rect l="l" t="t" r="r" b="b"/>
            <a:pathLst>
              <a:path w="18315735" h="25629756">
                <a:moveTo>
                  <a:pt x="0" y="0"/>
                </a:moveTo>
                <a:lnTo>
                  <a:pt x="18315735" y="0"/>
                </a:lnTo>
                <a:lnTo>
                  <a:pt x="18315735" y="25629756"/>
                </a:lnTo>
                <a:lnTo>
                  <a:pt x="0" y="256297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22917" r="-17015"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-482439" y="5349460"/>
            <a:ext cx="16084877" cy="11058353"/>
            <a:chOff x="0" y="0"/>
            <a:chExt cx="609600" cy="419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9600" cy="419100"/>
            </a:xfrm>
            <a:custGeom>
              <a:avLst/>
              <a:gdLst/>
              <a:ahLst/>
              <a:cxnLst/>
              <a:rect l="l" t="t" r="r" b="b"/>
              <a:pathLst>
                <a:path w="609600" h="419100">
                  <a:moveTo>
                    <a:pt x="13357" y="0"/>
                  </a:moveTo>
                  <a:lnTo>
                    <a:pt x="397565" y="0"/>
                  </a:lnTo>
                  <a:cubicBezTo>
                    <a:pt x="514669" y="0"/>
                    <a:pt x="609600" y="93819"/>
                    <a:pt x="609600" y="209550"/>
                  </a:cubicBezTo>
                  <a:cubicBezTo>
                    <a:pt x="609600" y="325281"/>
                    <a:pt x="514669" y="419100"/>
                    <a:pt x="397565" y="419100"/>
                  </a:cubicBezTo>
                  <a:lnTo>
                    <a:pt x="13357" y="419100"/>
                  </a:lnTo>
                  <a:cubicBezTo>
                    <a:pt x="5980" y="419100"/>
                    <a:pt x="0" y="413120"/>
                    <a:pt x="0" y="405743"/>
                  </a:cubicBezTo>
                  <a:lnTo>
                    <a:pt x="0" y="13357"/>
                  </a:lnTo>
                  <a:cubicBezTo>
                    <a:pt x="0" y="5980"/>
                    <a:pt x="5980" y="0"/>
                    <a:pt x="13357" y="0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25400" y="-57150"/>
              <a:ext cx="381000" cy="476250"/>
            </a:xfrm>
            <a:prstGeom prst="rect">
              <a:avLst/>
            </a:prstGeom>
          </p:spPr>
          <p:txBody>
            <a:bodyPr lIns="48332" tIns="48332" rIns="48332" bIns="48332" rtlCol="0" anchor="ctr"/>
            <a:lstStyle/>
            <a:p>
              <a:pPr algn="ctr">
                <a:lnSpc>
                  <a:spcPts val="40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917815" y="2356771"/>
            <a:ext cx="11284370" cy="17043730"/>
          </a:xfrm>
          <a:custGeom>
            <a:avLst/>
            <a:gdLst/>
            <a:ahLst/>
            <a:cxnLst/>
            <a:rect l="l" t="t" r="r" b="b"/>
            <a:pathLst>
              <a:path w="11284370" h="17043730">
                <a:moveTo>
                  <a:pt x="0" y="0"/>
                </a:moveTo>
                <a:lnTo>
                  <a:pt x="11284370" y="0"/>
                </a:lnTo>
                <a:lnTo>
                  <a:pt x="11284370" y="17043730"/>
                </a:lnTo>
                <a:lnTo>
                  <a:pt x="0" y="170437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898649" y="-777838"/>
            <a:ext cx="8458649" cy="8067436"/>
          </a:xfrm>
          <a:custGeom>
            <a:avLst/>
            <a:gdLst/>
            <a:ahLst/>
            <a:cxnLst/>
            <a:rect l="l" t="t" r="r" b="b"/>
            <a:pathLst>
              <a:path w="8458649" h="8067436">
                <a:moveTo>
                  <a:pt x="0" y="0"/>
                </a:moveTo>
                <a:lnTo>
                  <a:pt x="8458649" y="0"/>
                </a:lnTo>
                <a:lnTo>
                  <a:pt x="8458649" y="8067436"/>
                </a:lnTo>
                <a:lnTo>
                  <a:pt x="0" y="80674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7560000" y="14253607"/>
            <a:ext cx="8458649" cy="8067436"/>
          </a:xfrm>
          <a:custGeom>
            <a:avLst/>
            <a:gdLst/>
            <a:ahLst/>
            <a:cxnLst/>
            <a:rect l="l" t="t" r="r" b="b"/>
            <a:pathLst>
              <a:path w="8458649" h="8067436">
                <a:moveTo>
                  <a:pt x="8458649" y="8067436"/>
                </a:moveTo>
                <a:lnTo>
                  <a:pt x="0" y="8067436"/>
                </a:lnTo>
                <a:lnTo>
                  <a:pt x="0" y="0"/>
                </a:lnTo>
                <a:lnTo>
                  <a:pt x="8458649" y="0"/>
                </a:lnTo>
                <a:lnTo>
                  <a:pt x="8458649" y="806743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Blue and White Illustrated Lemon Summer Poster</dc:title>
  <dc:creator>Admin</dc:creator>
  <cp:lastModifiedBy>Tim Evans</cp:lastModifiedBy>
  <cp:revision>1</cp:revision>
  <dcterms:created xsi:type="dcterms:W3CDTF">2006-08-16T00:00:00Z</dcterms:created>
  <dcterms:modified xsi:type="dcterms:W3CDTF">2026-08-23T11:25:31Z</dcterms:modified>
  <dc:identifier>DAHTG76RBNE</dc:identifier>
</cp:coreProperties>
</file>