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7556500" cy="10693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68" d="100"/>
          <a:sy n="68" d="100"/>
        </p:scale>
        <p:origin x="3186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560000" cy="10692000"/>
          </a:xfrm>
          <a:custGeom>
            <a:avLst/>
            <a:gdLst/>
            <a:ahLst/>
            <a:cxnLst/>
            <a:rect l="l" t="t" r="r" b="b"/>
            <a:pathLst>
              <a:path w="7560000" h="10692000">
                <a:moveTo>
                  <a:pt x="0" y="0"/>
                </a:moveTo>
                <a:lnTo>
                  <a:pt x="7560000" y="0"/>
                </a:lnTo>
                <a:lnTo>
                  <a:pt x="7560000" y="10692000"/>
                </a:lnTo>
                <a:lnTo>
                  <a:pt x="0" y="10692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2226" t="-1069" r="-22226" b="-106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516401" y="546351"/>
            <a:ext cx="6557148" cy="9689148"/>
            <a:chOff x="0" y="0"/>
            <a:chExt cx="2522033" cy="37266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522033" cy="3726674"/>
            </a:xfrm>
            <a:custGeom>
              <a:avLst/>
              <a:gdLst/>
              <a:ahLst/>
              <a:cxnLst/>
              <a:rect l="l" t="t" r="r" b="b"/>
              <a:pathLst>
                <a:path w="2522033" h="3726674">
                  <a:moveTo>
                    <a:pt x="0" y="0"/>
                  </a:moveTo>
                  <a:lnTo>
                    <a:pt x="2522033" y="0"/>
                  </a:lnTo>
                  <a:lnTo>
                    <a:pt x="2522033" y="3726674"/>
                  </a:lnTo>
                  <a:lnTo>
                    <a:pt x="0" y="3726674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2522033" cy="37647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Copy of club flyer</dc:title>
  <dc:creator>Admin</dc:creator>
  <cp:lastModifiedBy>Tim Evans</cp:lastModifiedBy>
  <cp:revision>1</cp:revision>
  <dcterms:created xsi:type="dcterms:W3CDTF">2006-08-16T00:00:00Z</dcterms:created>
  <dcterms:modified xsi:type="dcterms:W3CDTF">2026-08-21T09:50:20Z</dcterms:modified>
  <dc:identifier>DAHS6digYLQ</dc:identifier>
</cp:coreProperties>
</file>