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89750" cy="9671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3EAA"/>
    <a:srgbClr val="FF9393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2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432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411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56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296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08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69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77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379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032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39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03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241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61B6E8-B36B-F054-F473-74C0E76F7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F9A474-0CD6-ACDB-6E83-F26EC5AF10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4" b="11066"/>
          <a:stretch>
            <a:fillRect/>
          </a:stretch>
        </p:blipFill>
        <p:spPr>
          <a:xfrm>
            <a:off x="4755736" y="586747"/>
            <a:ext cx="867956" cy="11198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B2FC39-B77D-4920-E27B-5A8F58ABB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7" b="27565"/>
          <a:stretch>
            <a:fillRect/>
          </a:stretch>
        </p:blipFill>
        <p:spPr>
          <a:xfrm>
            <a:off x="2820793" y="8899804"/>
            <a:ext cx="1429723" cy="72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641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787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Tim Evans</cp:lastModifiedBy>
  <cp:revision>14</cp:revision>
  <cp:lastPrinted>2026-04-20T18:20:41Z</cp:lastPrinted>
  <dcterms:created xsi:type="dcterms:W3CDTF">2025-05-26T10:19:55Z</dcterms:created>
  <dcterms:modified xsi:type="dcterms:W3CDTF">2026-08-21T09:08:48Z</dcterms:modified>
</cp:coreProperties>
</file>