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73A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5601680" y="-627152"/>
            <a:ext cx="3017088" cy="4276800"/>
          </a:xfrm>
          <a:custGeom>
            <a:avLst/>
            <a:gdLst/>
            <a:ahLst/>
            <a:cxnLst/>
            <a:rect l="l" t="t" r="r" b="b"/>
            <a:pathLst>
              <a:path w="3017088" h="4276800">
                <a:moveTo>
                  <a:pt x="3017088" y="0"/>
                </a:moveTo>
                <a:lnTo>
                  <a:pt x="0" y="0"/>
                </a:lnTo>
                <a:lnTo>
                  <a:pt x="0" y="4276800"/>
                </a:lnTo>
                <a:lnTo>
                  <a:pt x="3017088" y="4276800"/>
                </a:lnTo>
                <a:lnTo>
                  <a:pt x="3017088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-810000" y="2494463"/>
            <a:ext cx="9180000" cy="5703075"/>
          </a:xfrm>
          <a:custGeom>
            <a:avLst/>
            <a:gdLst/>
            <a:ahLst/>
            <a:cxnLst/>
            <a:rect l="l" t="t" r="r" b="b"/>
            <a:pathLst>
              <a:path w="9180000" h="5703075">
                <a:moveTo>
                  <a:pt x="0" y="0"/>
                </a:moveTo>
                <a:lnTo>
                  <a:pt x="9180000" y="0"/>
                </a:lnTo>
                <a:lnTo>
                  <a:pt x="9180000" y="5703074"/>
                </a:lnTo>
                <a:lnTo>
                  <a:pt x="0" y="5703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5244596" cy="3288799"/>
          </a:xfrm>
          <a:custGeom>
            <a:avLst/>
            <a:gdLst/>
            <a:ahLst/>
            <a:cxnLst/>
            <a:rect l="l" t="t" r="r" b="b"/>
            <a:pathLst>
              <a:path w="5244596" h="3288799">
                <a:moveTo>
                  <a:pt x="0" y="0"/>
                </a:moveTo>
                <a:lnTo>
                  <a:pt x="5244596" y="0"/>
                </a:lnTo>
                <a:lnTo>
                  <a:pt x="5244596" y="3288799"/>
                </a:lnTo>
                <a:lnTo>
                  <a:pt x="0" y="3288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H="1" flipV="1">
            <a:off x="2315404" y="7403201"/>
            <a:ext cx="5244596" cy="3288799"/>
          </a:xfrm>
          <a:custGeom>
            <a:avLst/>
            <a:gdLst/>
            <a:ahLst/>
            <a:cxnLst/>
            <a:rect l="l" t="t" r="r" b="b"/>
            <a:pathLst>
              <a:path w="5244596" h="3288799">
                <a:moveTo>
                  <a:pt x="5244596" y="3288799"/>
                </a:moveTo>
                <a:lnTo>
                  <a:pt x="0" y="3288799"/>
                </a:lnTo>
                <a:lnTo>
                  <a:pt x="0" y="0"/>
                </a:lnTo>
                <a:lnTo>
                  <a:pt x="5244596" y="0"/>
                </a:lnTo>
                <a:lnTo>
                  <a:pt x="5244596" y="3288799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1058768" y="7149857"/>
            <a:ext cx="3017088" cy="4276800"/>
          </a:xfrm>
          <a:custGeom>
            <a:avLst/>
            <a:gdLst/>
            <a:ahLst/>
            <a:cxnLst/>
            <a:rect l="l" t="t" r="r" b="b"/>
            <a:pathLst>
              <a:path w="3017088" h="4276800">
                <a:moveTo>
                  <a:pt x="0" y="0"/>
                </a:moveTo>
                <a:lnTo>
                  <a:pt x="3017088" y="0"/>
                </a:lnTo>
                <a:lnTo>
                  <a:pt x="3017088" y="4276800"/>
                </a:lnTo>
                <a:lnTo>
                  <a:pt x="0" y="427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6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1214522" y="3749046"/>
            <a:ext cx="2429044" cy="2756362"/>
          </a:xfrm>
          <a:custGeom>
            <a:avLst/>
            <a:gdLst/>
            <a:ahLst/>
            <a:cxnLst/>
            <a:rect l="l" t="t" r="r" b="b"/>
            <a:pathLst>
              <a:path w="2429044" h="2756362">
                <a:moveTo>
                  <a:pt x="0" y="0"/>
                </a:moveTo>
                <a:lnTo>
                  <a:pt x="2429044" y="0"/>
                </a:lnTo>
                <a:lnTo>
                  <a:pt x="2429044" y="2756362"/>
                </a:lnTo>
                <a:lnTo>
                  <a:pt x="0" y="27563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034174" y="5346000"/>
            <a:ext cx="2152101" cy="2342423"/>
          </a:xfrm>
          <a:custGeom>
            <a:avLst/>
            <a:gdLst/>
            <a:ahLst/>
            <a:cxnLst/>
            <a:rect l="l" t="t" r="r" b="b"/>
            <a:pathLst>
              <a:path w="2152101" h="2342423">
                <a:moveTo>
                  <a:pt x="0" y="0"/>
                </a:moveTo>
                <a:lnTo>
                  <a:pt x="2152101" y="0"/>
                </a:lnTo>
                <a:lnTo>
                  <a:pt x="2152101" y="2342423"/>
                </a:lnTo>
                <a:lnTo>
                  <a:pt x="0" y="234242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501420" y="9158885"/>
            <a:ext cx="2487489" cy="2042850"/>
          </a:xfrm>
          <a:custGeom>
            <a:avLst/>
            <a:gdLst/>
            <a:ahLst/>
            <a:cxnLst/>
            <a:rect l="l" t="t" r="r" b="b"/>
            <a:pathLst>
              <a:path w="2487489" h="2042850">
                <a:moveTo>
                  <a:pt x="0" y="0"/>
                </a:moveTo>
                <a:lnTo>
                  <a:pt x="2487489" y="0"/>
                </a:lnTo>
                <a:lnTo>
                  <a:pt x="2487489" y="2042850"/>
                </a:lnTo>
                <a:lnTo>
                  <a:pt x="0" y="2042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flipH="1" flipV="1">
            <a:off x="5573931" y="-509735"/>
            <a:ext cx="2487489" cy="2042850"/>
          </a:xfrm>
          <a:custGeom>
            <a:avLst/>
            <a:gdLst/>
            <a:ahLst/>
            <a:cxnLst/>
            <a:rect l="l" t="t" r="r" b="b"/>
            <a:pathLst>
              <a:path w="2487489" h="2042850">
                <a:moveTo>
                  <a:pt x="2487489" y="2042850"/>
                </a:moveTo>
                <a:lnTo>
                  <a:pt x="0" y="2042850"/>
                </a:lnTo>
                <a:lnTo>
                  <a:pt x="0" y="0"/>
                </a:lnTo>
                <a:lnTo>
                  <a:pt x="2487489" y="0"/>
                </a:lnTo>
                <a:lnTo>
                  <a:pt x="2487489" y="204285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2026-08-21T10:39:58Z</dcterms:modified>
  <dc:identifier>DAHS6digYLQ</dc:identifier>
</cp:coreProperties>
</file>