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337520" y="154643"/>
            <a:ext cx="7054306" cy="10538757"/>
          </a:xfrm>
          <a:custGeom>
            <a:avLst/>
            <a:gdLst/>
            <a:ahLst/>
            <a:cxnLst/>
            <a:rect l="l" t="t" r="r" b="b"/>
            <a:pathLst>
              <a:path w="7054306" h="10538757">
                <a:moveTo>
                  <a:pt x="0" y="0"/>
                </a:moveTo>
                <a:lnTo>
                  <a:pt x="7054306" y="0"/>
                </a:lnTo>
                <a:lnTo>
                  <a:pt x="7054306" y="10538756"/>
                </a:lnTo>
                <a:lnTo>
                  <a:pt x="0" y="105387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dirty="0"/>
          </a:p>
        </p:txBody>
      </p:sp>
      <p:sp>
        <p:nvSpPr>
          <p:cNvPr id="3" name="Freeform 3"/>
          <p:cNvSpPr/>
          <p:nvPr/>
        </p:nvSpPr>
        <p:spPr>
          <a:xfrm>
            <a:off x="882650" y="546100"/>
            <a:ext cx="990600" cy="1524000"/>
          </a:xfrm>
          <a:custGeom>
            <a:avLst/>
            <a:gdLst/>
            <a:ahLst/>
            <a:cxnLst/>
            <a:rect l="l" t="t" r="r" b="b"/>
            <a:pathLst>
              <a:path w="770936" h="1299737">
                <a:moveTo>
                  <a:pt x="0" y="0"/>
                </a:moveTo>
                <a:lnTo>
                  <a:pt x="770936" y="0"/>
                </a:lnTo>
                <a:lnTo>
                  <a:pt x="770936" y="1299737"/>
                </a:lnTo>
                <a:lnTo>
                  <a:pt x="0" y="1299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3C7C0767-E98E-11F7-A084-07C3FAD8EBB8}"/>
              </a:ext>
            </a:extLst>
          </p:cNvPr>
          <p:cNvSpPr/>
          <p:nvPr/>
        </p:nvSpPr>
        <p:spPr>
          <a:xfrm rot="1263839" flipH="1" flipV="1">
            <a:off x="5454650" y="76622"/>
            <a:ext cx="1574329" cy="1349986"/>
          </a:xfrm>
          <a:custGeom>
            <a:avLst/>
            <a:gdLst/>
            <a:ahLst/>
            <a:cxnLst/>
            <a:rect l="l" t="t" r="r" b="b"/>
            <a:pathLst>
              <a:path w="1734677" h="1487485">
                <a:moveTo>
                  <a:pt x="1734677" y="1487485"/>
                </a:moveTo>
                <a:lnTo>
                  <a:pt x="0" y="1487485"/>
                </a:lnTo>
                <a:lnTo>
                  <a:pt x="0" y="0"/>
                </a:lnTo>
                <a:lnTo>
                  <a:pt x="1734677" y="0"/>
                </a:lnTo>
                <a:lnTo>
                  <a:pt x="1734677" y="1487485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id="{5FC76D5B-95B7-89DE-648A-3D46330D6710}"/>
              </a:ext>
            </a:extLst>
          </p:cNvPr>
          <p:cNvSpPr/>
          <p:nvPr/>
        </p:nvSpPr>
        <p:spPr>
          <a:xfrm rot="2737358">
            <a:off x="195950" y="9018163"/>
            <a:ext cx="1317080" cy="1678955"/>
          </a:xfrm>
          <a:custGeom>
            <a:avLst/>
            <a:gdLst/>
            <a:ahLst/>
            <a:cxnLst/>
            <a:rect l="l" t="t" r="r" b="b"/>
            <a:pathLst>
              <a:path w="1703298" h="2379964">
                <a:moveTo>
                  <a:pt x="0" y="0"/>
                </a:moveTo>
                <a:lnTo>
                  <a:pt x="1703298" y="0"/>
                </a:lnTo>
                <a:lnTo>
                  <a:pt x="1703298" y="2379963"/>
                </a:lnTo>
                <a:lnTo>
                  <a:pt x="0" y="23799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50" r="-650"/>
            </a:stretch>
          </a:blipFill>
        </p:spPr>
      </p:sp>
      <p:sp>
        <p:nvSpPr>
          <p:cNvPr id="10" name="AutoShape 7">
            <a:extLst>
              <a:ext uri="{FF2B5EF4-FFF2-40B4-BE49-F238E27FC236}">
                <a16:creationId xmlns:a16="http://schemas.microsoft.com/office/drawing/2014/main" id="{998A647D-2C62-8ED6-3E21-1A977E117D39}"/>
              </a:ext>
            </a:extLst>
          </p:cNvPr>
          <p:cNvSpPr/>
          <p:nvPr/>
        </p:nvSpPr>
        <p:spPr>
          <a:xfrm>
            <a:off x="1646048" y="2961824"/>
            <a:ext cx="2667000" cy="265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8">
            <a:extLst>
              <a:ext uri="{FF2B5EF4-FFF2-40B4-BE49-F238E27FC236}">
                <a16:creationId xmlns:a16="http://schemas.microsoft.com/office/drawing/2014/main" id="{75C66FB7-F7AA-D189-E1F7-FA1578AD858E}"/>
              </a:ext>
            </a:extLst>
          </p:cNvPr>
          <p:cNvSpPr/>
          <p:nvPr/>
        </p:nvSpPr>
        <p:spPr>
          <a:xfrm>
            <a:off x="4221286" y="2988384"/>
            <a:ext cx="1462398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4503C0EE-1320-AE28-340E-D8FD38F55CBE}"/>
              </a:ext>
            </a:extLst>
          </p:cNvPr>
          <p:cNvSpPr/>
          <p:nvPr/>
        </p:nvSpPr>
        <p:spPr>
          <a:xfrm>
            <a:off x="1564035" y="3001739"/>
            <a:ext cx="2667000" cy="17289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 templates 1</dc:title>
  <dc:creator>Admin</dc:creator>
  <cp:lastModifiedBy>Tim Evans</cp:lastModifiedBy>
  <cp:revision>10</cp:revision>
  <dcterms:created xsi:type="dcterms:W3CDTF">2006-08-16T00:00:00Z</dcterms:created>
  <dcterms:modified xsi:type="dcterms:W3CDTF">2026-08-21T08:47:51Z</dcterms:modified>
  <dc:identifier>DAHPWzVmXXI</dc:identifier>
</cp:coreProperties>
</file>