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321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5120000" cy="21384000"/>
          </a:xfrm>
          <a:custGeom>
            <a:avLst/>
            <a:gdLst/>
            <a:ahLst/>
            <a:cxnLst/>
            <a:rect l="l" t="t" r="r" b="b"/>
            <a:pathLst>
              <a:path w="15120000" h="21384000">
                <a:moveTo>
                  <a:pt x="0" y="0"/>
                </a:moveTo>
                <a:lnTo>
                  <a:pt x="15120000" y="0"/>
                </a:lnTo>
                <a:lnTo>
                  <a:pt x="15120000" y="21384000"/>
                </a:lnTo>
                <a:lnTo>
                  <a:pt x="0" y="2138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499" t="-534" r="-6499" b="-534"/>
            </a:stretch>
          </a:blipFill>
        </p:spPr>
      </p:sp>
      <p:sp>
        <p:nvSpPr>
          <p:cNvPr id="3" name="Freeform 3"/>
          <p:cNvSpPr/>
          <p:nvPr/>
        </p:nvSpPr>
        <p:spPr>
          <a:xfrm rot="-276374">
            <a:off x="401980" y="14664198"/>
            <a:ext cx="4602661" cy="6392585"/>
          </a:xfrm>
          <a:custGeom>
            <a:avLst/>
            <a:gdLst/>
            <a:ahLst/>
            <a:cxnLst/>
            <a:rect l="l" t="t" r="r" b="b"/>
            <a:pathLst>
              <a:path w="4602661" h="6392585">
                <a:moveTo>
                  <a:pt x="0" y="0"/>
                </a:moveTo>
                <a:lnTo>
                  <a:pt x="4602661" y="0"/>
                </a:lnTo>
                <a:lnTo>
                  <a:pt x="4602661" y="6392584"/>
                </a:lnTo>
                <a:lnTo>
                  <a:pt x="0" y="63925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Red Pink Playful Illustrated Farmers Market Poster</dc:title>
  <dc:creator>Admin</dc:creator>
  <cp:lastModifiedBy>Tim Evans</cp:lastModifiedBy>
  <cp:revision>1</cp:revision>
  <dcterms:created xsi:type="dcterms:W3CDTF">2006-08-16T00:00:00Z</dcterms:created>
  <dcterms:modified xsi:type="dcterms:W3CDTF">2026-08-23T11:46:49Z</dcterms:modified>
  <dc:identifier>DAHTG7C_JWA</dc:identifier>
</cp:coreProperties>
</file>