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2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341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30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51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310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46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33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93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99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02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84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6646E-C08C-4C00-92EE-4C09049348E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781F-38CE-47A1-BA37-0A19EA172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10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5E3B1D-876F-E1EA-0B35-D16818B97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335" y="-261257"/>
            <a:ext cx="7431110" cy="1036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4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Tim Evans</cp:lastModifiedBy>
  <cp:revision>3</cp:revision>
  <dcterms:created xsi:type="dcterms:W3CDTF">2025-07-08T16:01:01Z</dcterms:created>
  <dcterms:modified xsi:type="dcterms:W3CDTF">2026-08-21T09:06:32Z</dcterms:modified>
</cp:coreProperties>
</file>