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556500" cy="10693400"/>
  <p:notesSz cx="6858000" cy="9144000"/>
  <p:embeddedFontLst>
    <p:embeddedFont>
      <p:font typeface="Calibri (MS) Bold" panose="020B0604020202020204" charset="0"/>
      <p:regular r:id="rId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318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font" Target="fonts/font1.fntdata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83396" y="7826922"/>
            <a:ext cx="8757444" cy="4944291"/>
          </a:xfrm>
          <a:custGeom>
            <a:avLst/>
            <a:gdLst/>
            <a:ahLst/>
            <a:cxnLst/>
            <a:rect l="l" t="t" r="r" b="b"/>
            <a:pathLst>
              <a:path w="8757444" h="4944291">
                <a:moveTo>
                  <a:pt x="0" y="0"/>
                </a:moveTo>
                <a:lnTo>
                  <a:pt x="8757443" y="0"/>
                </a:lnTo>
                <a:lnTo>
                  <a:pt x="8757443" y="4944290"/>
                </a:lnTo>
                <a:lnTo>
                  <a:pt x="0" y="49442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5602" r="-38001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45255" y="1658614"/>
            <a:ext cx="6397490" cy="1786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293"/>
              </a:lnSpc>
              <a:spcBef>
                <a:spcPct val="0"/>
              </a:spcBef>
            </a:pPr>
            <a:r>
              <a:rPr lang="en-US" sz="10770" b="1" spc="-376">
                <a:solidFill>
                  <a:srgbClr val="2B713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</a:t>
            </a:r>
            <a:r>
              <a:rPr lang="en-US" sz="10770" b="1" u="none" strike="noStrike" spc="-376">
                <a:solidFill>
                  <a:srgbClr val="2B713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lower club</a:t>
            </a:r>
          </a:p>
        </p:txBody>
      </p:sp>
      <p:sp>
        <p:nvSpPr>
          <p:cNvPr id="4" name="Freeform 4"/>
          <p:cNvSpPr/>
          <p:nvPr/>
        </p:nvSpPr>
        <p:spPr>
          <a:xfrm>
            <a:off x="3121080" y="-106901"/>
            <a:ext cx="1245840" cy="2100387"/>
          </a:xfrm>
          <a:custGeom>
            <a:avLst/>
            <a:gdLst/>
            <a:ahLst/>
            <a:cxnLst/>
            <a:rect l="l" t="t" r="r" b="b"/>
            <a:pathLst>
              <a:path w="1245840" h="2100387">
                <a:moveTo>
                  <a:pt x="0" y="0"/>
                </a:moveTo>
                <a:lnTo>
                  <a:pt x="1245840" y="0"/>
                </a:lnTo>
                <a:lnTo>
                  <a:pt x="1245840" y="2100387"/>
                </a:lnTo>
                <a:lnTo>
                  <a:pt x="0" y="21003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5400000">
            <a:off x="-618318" y="554974"/>
            <a:ext cx="2569638" cy="1459690"/>
          </a:xfrm>
          <a:custGeom>
            <a:avLst/>
            <a:gdLst/>
            <a:ahLst/>
            <a:cxnLst/>
            <a:rect l="l" t="t" r="r" b="b"/>
            <a:pathLst>
              <a:path w="2569638" h="1459690">
                <a:moveTo>
                  <a:pt x="0" y="0"/>
                </a:moveTo>
                <a:lnTo>
                  <a:pt x="2569637" y="0"/>
                </a:lnTo>
                <a:lnTo>
                  <a:pt x="2569637" y="1459690"/>
                </a:lnTo>
                <a:lnTo>
                  <a:pt x="0" y="14596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5413" r="-370316" b="-238721"/>
            </a:stretch>
          </a:blipFill>
        </p:spPr>
      </p:sp>
      <p:sp>
        <p:nvSpPr>
          <p:cNvPr id="6" name="Freeform 6"/>
          <p:cNvSpPr/>
          <p:nvPr/>
        </p:nvSpPr>
        <p:spPr>
          <a:xfrm rot="-5400000" flipH="1">
            <a:off x="5581336" y="554974"/>
            <a:ext cx="2569638" cy="1459690"/>
          </a:xfrm>
          <a:custGeom>
            <a:avLst/>
            <a:gdLst/>
            <a:ahLst/>
            <a:cxnLst/>
            <a:rect l="l" t="t" r="r" b="b"/>
            <a:pathLst>
              <a:path w="2569638" h="1459690">
                <a:moveTo>
                  <a:pt x="2569638" y="0"/>
                </a:moveTo>
                <a:lnTo>
                  <a:pt x="0" y="0"/>
                </a:lnTo>
                <a:lnTo>
                  <a:pt x="0" y="1459690"/>
                </a:lnTo>
                <a:lnTo>
                  <a:pt x="2569638" y="1459690"/>
                </a:lnTo>
                <a:lnTo>
                  <a:pt x="2569638" y="0"/>
                </a:lnTo>
                <a:close/>
              </a:path>
            </a:pathLst>
          </a:custGeom>
          <a:blipFill>
            <a:blip r:embed="rId2"/>
            <a:stretch>
              <a:fillRect l="-155413" r="-370316" b="-238721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 (MS) Bold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Club flyer 1</dc:title>
  <dc:creator>Admin</dc:creator>
  <cp:lastModifiedBy>Tim Evans</cp:lastModifiedBy>
  <cp:revision>1</cp:revision>
  <dcterms:created xsi:type="dcterms:W3CDTF">2006-08-16T00:00:00Z</dcterms:created>
  <dcterms:modified xsi:type="dcterms:W3CDTF">2026-08-23T13:03:45Z</dcterms:modified>
  <dc:identifier>DAHTHbYdCEU</dc:identifier>
</cp:coreProperties>
</file>