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8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58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33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55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59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27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79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4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69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56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628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314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loral 4">
            <a:extLst>
              <a:ext uri="{FF2B5EF4-FFF2-40B4-BE49-F238E27FC236}">
                <a16:creationId xmlns:a16="http://schemas.microsoft.com/office/drawing/2014/main" id="{7AA94BB6-A830-7FB6-3841-ED7146217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6" y="115911"/>
            <a:ext cx="6748900" cy="949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205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Evans</dc:creator>
  <cp:lastModifiedBy>Tim Evans</cp:lastModifiedBy>
  <cp:revision>2</cp:revision>
  <dcterms:created xsi:type="dcterms:W3CDTF">2026-05-09T11:48:30Z</dcterms:created>
  <dcterms:modified xsi:type="dcterms:W3CDTF">2026-05-09T11:51:17Z</dcterms:modified>
</cp:coreProperties>
</file>