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26819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536387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80458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072774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134096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1609161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1877355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2145548" algn="l" defTabSz="536387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3198" y="60"/>
      </p:cViewPr>
      <p:guideLst>
        <p:guide orient="horz" pos="117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53980"/>
            <a:ext cx="5181600" cy="7962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05025"/>
            <a:ext cx="4267200" cy="9493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387071"/>
            <a:ext cx="5181600" cy="737791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574470"/>
            <a:ext cx="5181600" cy="812601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866775"/>
            <a:ext cx="2692400" cy="2451563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31519"/>
            <a:ext cx="2693459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178057"/>
            <a:ext cx="2693459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831519"/>
            <a:ext cx="2694517" cy="34653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178057"/>
            <a:ext cx="2694517" cy="2140281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7902"/>
            <a:ext cx="2005542" cy="629444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47902"/>
            <a:ext cx="3407833" cy="3170436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777346"/>
            <a:ext cx="2005542" cy="2540992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2600325"/>
            <a:ext cx="3657600" cy="306983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331920"/>
            <a:ext cx="3657600" cy="222885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2907308"/>
            <a:ext cx="3657600" cy="435967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48763"/>
            <a:ext cx="1371600" cy="31695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48763"/>
            <a:ext cx="4013200" cy="31695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48762"/>
            <a:ext cx="5486400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866775"/>
            <a:ext cx="5486400" cy="245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3443023"/>
            <a:ext cx="1930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3443023"/>
            <a:ext cx="1422400" cy="197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160"/>
            <a:ext cx="6858000" cy="4958160"/>
          </a:xfrm>
          <a:custGeom>
            <a:avLst/>
            <a:gdLst/>
            <a:ahLst/>
            <a:cxnLst/>
            <a:rect l="l" t="t" r="r" b="b"/>
            <a:pathLst>
              <a:path w="11162925" h="11162925">
                <a:moveTo>
                  <a:pt x="0" y="0"/>
                </a:moveTo>
                <a:lnTo>
                  <a:pt x="11162926" y="0"/>
                </a:lnTo>
                <a:lnTo>
                  <a:pt x="11162926" y="11162925"/>
                </a:lnTo>
                <a:lnTo>
                  <a:pt x="0" y="11162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947841"/>
            <a:ext cx="6858000" cy="4958159"/>
          </a:xfrm>
          <a:custGeom>
            <a:avLst/>
            <a:gdLst/>
            <a:ahLst/>
            <a:cxnLst/>
            <a:rect l="l" t="t" r="r" b="b"/>
            <a:pathLst>
              <a:path w="11162925" h="11162925">
                <a:moveTo>
                  <a:pt x="0" y="0"/>
                </a:moveTo>
                <a:lnTo>
                  <a:pt x="11162926" y="0"/>
                </a:lnTo>
                <a:lnTo>
                  <a:pt x="11162926" y="11162925"/>
                </a:lnTo>
                <a:lnTo>
                  <a:pt x="0" y="11162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8600" y="647133"/>
            <a:ext cx="6400799" cy="9057177"/>
          </a:xfrm>
          <a:custGeom>
            <a:avLst/>
            <a:gdLst/>
            <a:ahLst/>
            <a:cxnLst/>
            <a:rect l="l" t="t" r="r" b="b"/>
            <a:pathLst>
              <a:path w="9453036" h="15898588">
                <a:moveTo>
                  <a:pt x="0" y="0"/>
                </a:moveTo>
                <a:lnTo>
                  <a:pt x="9453036" y="0"/>
                </a:lnTo>
                <a:lnTo>
                  <a:pt x="9453036" y="15898588"/>
                </a:lnTo>
                <a:lnTo>
                  <a:pt x="0" y="15898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868802" y="1139663"/>
            <a:ext cx="5120395" cy="7970578"/>
            <a:chOff x="0" y="0"/>
            <a:chExt cx="2017846" cy="36987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17846" cy="3698772"/>
            </a:xfrm>
            <a:custGeom>
              <a:avLst/>
              <a:gdLst/>
              <a:ahLst/>
              <a:cxnLst/>
              <a:rect l="l" t="t" r="r" b="b"/>
              <a:pathLst>
                <a:path w="2017846" h="3698772">
                  <a:moveTo>
                    <a:pt x="44347" y="0"/>
                  </a:moveTo>
                  <a:lnTo>
                    <a:pt x="1973498" y="0"/>
                  </a:lnTo>
                  <a:cubicBezTo>
                    <a:pt x="1985260" y="0"/>
                    <a:pt x="1996540" y="4672"/>
                    <a:pt x="2004857" y="12989"/>
                  </a:cubicBezTo>
                  <a:cubicBezTo>
                    <a:pt x="2013173" y="21306"/>
                    <a:pt x="2017846" y="32586"/>
                    <a:pt x="2017846" y="44347"/>
                  </a:cubicBezTo>
                  <a:lnTo>
                    <a:pt x="2017846" y="3654425"/>
                  </a:lnTo>
                  <a:cubicBezTo>
                    <a:pt x="2017846" y="3678917"/>
                    <a:pt x="1997991" y="3698772"/>
                    <a:pt x="1973498" y="3698772"/>
                  </a:cubicBezTo>
                  <a:lnTo>
                    <a:pt x="44347" y="3698772"/>
                  </a:lnTo>
                  <a:cubicBezTo>
                    <a:pt x="32586" y="3698772"/>
                    <a:pt x="21306" y="3694100"/>
                    <a:pt x="12989" y="3685783"/>
                  </a:cubicBezTo>
                  <a:cubicBezTo>
                    <a:pt x="4672" y="3677467"/>
                    <a:pt x="0" y="3666187"/>
                    <a:pt x="0" y="3654425"/>
                  </a:cubicBezTo>
                  <a:lnTo>
                    <a:pt x="0" y="44347"/>
                  </a:lnTo>
                  <a:cubicBezTo>
                    <a:pt x="0" y="32586"/>
                    <a:pt x="4672" y="21306"/>
                    <a:pt x="12989" y="12989"/>
                  </a:cubicBezTo>
                  <a:cubicBezTo>
                    <a:pt x="21306" y="4672"/>
                    <a:pt x="32586" y="0"/>
                    <a:pt x="44347" y="0"/>
                  </a:cubicBezTo>
                  <a:close/>
                </a:path>
              </a:pathLst>
            </a:custGeom>
            <a:solidFill>
              <a:srgbClr val="FFF1D4"/>
            </a:solidFill>
            <a:ln w="76200" cap="rnd">
              <a:solidFill>
                <a:srgbClr val="EC4C22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17846" cy="3736872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572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616209" y="0"/>
            <a:ext cx="1625583" cy="948347"/>
            <a:chOff x="0" y="0"/>
            <a:chExt cx="4001436" cy="2334394"/>
          </a:xfrm>
        </p:grpSpPr>
        <p:sp>
          <p:nvSpPr>
            <p:cNvPr id="9" name="Freeform 9"/>
            <p:cNvSpPr/>
            <p:nvPr/>
          </p:nvSpPr>
          <p:spPr>
            <a:xfrm rot="887422">
              <a:off x="1648500" y="147418"/>
              <a:ext cx="1380286" cy="1736208"/>
            </a:xfrm>
            <a:custGeom>
              <a:avLst/>
              <a:gdLst/>
              <a:ahLst/>
              <a:cxnLst/>
              <a:rect l="l" t="t" r="r" b="b"/>
              <a:pathLst>
                <a:path w="1380286" h="1736208">
                  <a:moveTo>
                    <a:pt x="0" y="0"/>
                  </a:moveTo>
                  <a:lnTo>
                    <a:pt x="1380286" y="0"/>
                  </a:lnTo>
                  <a:lnTo>
                    <a:pt x="1380286" y="1736209"/>
                  </a:lnTo>
                  <a:lnTo>
                    <a:pt x="0" y="1736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918622">
              <a:off x="191053" y="155546"/>
              <a:ext cx="1397925" cy="1635000"/>
            </a:xfrm>
            <a:custGeom>
              <a:avLst/>
              <a:gdLst/>
              <a:ahLst/>
              <a:cxnLst/>
              <a:rect l="l" t="t" r="r" b="b"/>
              <a:pathLst>
                <a:path w="1397925" h="1635000">
                  <a:moveTo>
                    <a:pt x="0" y="0"/>
                  </a:moveTo>
                  <a:lnTo>
                    <a:pt x="1397924" y="0"/>
                  </a:lnTo>
                  <a:lnTo>
                    <a:pt x="1397924" y="1635000"/>
                  </a:lnTo>
                  <a:lnTo>
                    <a:pt x="0" y="163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1359643" flipH="1">
              <a:off x="856514" y="672386"/>
              <a:ext cx="1179029" cy="1326615"/>
            </a:xfrm>
            <a:custGeom>
              <a:avLst/>
              <a:gdLst/>
              <a:ahLst/>
              <a:cxnLst/>
              <a:rect l="l" t="t" r="r" b="b"/>
              <a:pathLst>
                <a:path w="1179029" h="1326615">
                  <a:moveTo>
                    <a:pt x="1179029" y="0"/>
                  </a:moveTo>
                  <a:lnTo>
                    <a:pt x="0" y="0"/>
                  </a:lnTo>
                  <a:lnTo>
                    <a:pt x="0" y="1326615"/>
                  </a:lnTo>
                  <a:lnTo>
                    <a:pt x="1179029" y="1326615"/>
                  </a:lnTo>
                  <a:lnTo>
                    <a:pt x="117902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8100000">
              <a:off x="265531" y="1493323"/>
              <a:ext cx="719665" cy="687281"/>
            </a:xfrm>
            <a:custGeom>
              <a:avLst/>
              <a:gdLst/>
              <a:ahLst/>
              <a:cxnLst/>
              <a:rect l="l" t="t" r="r" b="b"/>
              <a:pathLst>
                <a:path w="719665" h="687281">
                  <a:moveTo>
                    <a:pt x="0" y="0"/>
                  </a:moveTo>
                  <a:lnTo>
                    <a:pt x="719666" y="0"/>
                  </a:lnTo>
                  <a:lnTo>
                    <a:pt x="719666" y="687281"/>
                  </a:lnTo>
                  <a:lnTo>
                    <a:pt x="0" y="687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2338643" y="1015523"/>
              <a:ext cx="1662793" cy="1107836"/>
            </a:xfrm>
            <a:custGeom>
              <a:avLst/>
              <a:gdLst/>
              <a:ahLst/>
              <a:cxnLst/>
              <a:rect l="l" t="t" r="r" b="b"/>
              <a:pathLst>
                <a:path w="1662793" h="1107836">
                  <a:moveTo>
                    <a:pt x="0" y="0"/>
                  </a:moveTo>
                  <a:lnTo>
                    <a:pt x="1662793" y="0"/>
                  </a:lnTo>
                  <a:lnTo>
                    <a:pt x="1662793" y="1107836"/>
                  </a:lnTo>
                  <a:lnTo>
                    <a:pt x="0" y="1107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504242" y="923924"/>
              <a:ext cx="870379" cy="1086277"/>
            </a:xfrm>
            <a:custGeom>
              <a:avLst/>
              <a:gdLst/>
              <a:ahLst/>
              <a:cxnLst/>
              <a:rect l="l" t="t" r="r" b="b"/>
              <a:pathLst>
                <a:path w="870379" h="1086277">
                  <a:moveTo>
                    <a:pt x="0" y="0"/>
                  </a:moveTo>
                  <a:lnTo>
                    <a:pt x="870379" y="0"/>
                  </a:lnTo>
                  <a:lnTo>
                    <a:pt x="870379" y="1086277"/>
                  </a:lnTo>
                  <a:lnTo>
                    <a:pt x="0" y="1086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350657">
              <a:off x="696968" y="1483910"/>
              <a:ext cx="719665" cy="687281"/>
            </a:xfrm>
            <a:custGeom>
              <a:avLst/>
              <a:gdLst/>
              <a:ahLst/>
              <a:cxnLst/>
              <a:rect l="l" t="t" r="r" b="b"/>
              <a:pathLst>
                <a:path w="719665" h="687281">
                  <a:moveTo>
                    <a:pt x="0" y="0"/>
                  </a:moveTo>
                  <a:lnTo>
                    <a:pt x="719666" y="0"/>
                  </a:lnTo>
                  <a:lnTo>
                    <a:pt x="719666" y="687280"/>
                  </a:lnTo>
                  <a:lnTo>
                    <a:pt x="0" y="68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and Yellow Simple Minimalist Autumn Instagram Story</dc:title>
  <dc:creator>Admin</dc:creator>
  <cp:lastModifiedBy>Tim Evans</cp:lastModifiedBy>
  <cp:revision>2</cp:revision>
  <dcterms:created xsi:type="dcterms:W3CDTF">2006-08-16T00:00:00Z</dcterms:created>
  <dcterms:modified xsi:type="dcterms:W3CDTF">2026-08-23T13:35:45Z</dcterms:modified>
  <dc:identifier>DAHTHb0ESSY</dc:identifier>
</cp:coreProperties>
</file>