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85134" y="5479076"/>
            <a:ext cx="4340985" cy="6055569"/>
          </a:xfrm>
          <a:custGeom>
            <a:avLst/>
            <a:gdLst/>
            <a:ahLst/>
            <a:cxnLst/>
            <a:rect l="l" t="t" r="r" b="b"/>
            <a:pathLst>
              <a:path w="6048000" h="6055569">
                <a:moveTo>
                  <a:pt x="6048000" y="6055570"/>
                </a:moveTo>
                <a:lnTo>
                  <a:pt x="0" y="6055570"/>
                </a:lnTo>
                <a:lnTo>
                  <a:pt x="0" y="0"/>
                </a:lnTo>
                <a:lnTo>
                  <a:pt x="6048000" y="0"/>
                </a:lnTo>
                <a:lnTo>
                  <a:pt x="6048000" y="605557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-1" y="-760233"/>
            <a:ext cx="4340985" cy="6055569"/>
          </a:xfrm>
          <a:custGeom>
            <a:avLst/>
            <a:gdLst/>
            <a:ahLst/>
            <a:cxnLst/>
            <a:rect l="l" t="t" r="r" b="b"/>
            <a:pathLst>
              <a:path w="6048000" h="6055569">
                <a:moveTo>
                  <a:pt x="0" y="6055569"/>
                </a:moveTo>
                <a:lnTo>
                  <a:pt x="6048000" y="6055569"/>
                </a:lnTo>
                <a:lnTo>
                  <a:pt x="6048000" y="0"/>
                </a:lnTo>
                <a:lnTo>
                  <a:pt x="0" y="0"/>
                </a:lnTo>
                <a:lnTo>
                  <a:pt x="0" y="6055569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079543" y="4804649"/>
            <a:ext cx="4439721" cy="6055569"/>
          </a:xfrm>
          <a:custGeom>
            <a:avLst/>
            <a:gdLst/>
            <a:ahLst/>
            <a:cxnLst/>
            <a:rect l="l" t="t" r="r" b="b"/>
            <a:pathLst>
              <a:path w="6048000" h="6055569">
                <a:moveTo>
                  <a:pt x="0" y="0"/>
                </a:moveTo>
                <a:lnTo>
                  <a:pt x="6048000" y="0"/>
                </a:lnTo>
                <a:lnTo>
                  <a:pt x="6048000" y="6055570"/>
                </a:lnTo>
                <a:lnTo>
                  <a:pt x="0" y="60555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3079543" y="-864645"/>
            <a:ext cx="4439722" cy="6055569"/>
          </a:xfrm>
          <a:custGeom>
            <a:avLst/>
            <a:gdLst/>
            <a:ahLst/>
            <a:cxnLst/>
            <a:rect l="l" t="t" r="r" b="b"/>
            <a:pathLst>
              <a:path w="6048000" h="6055569">
                <a:moveTo>
                  <a:pt x="6048000" y="0"/>
                </a:moveTo>
                <a:lnTo>
                  <a:pt x="0" y="0"/>
                </a:lnTo>
                <a:lnTo>
                  <a:pt x="0" y="6055570"/>
                </a:lnTo>
                <a:lnTo>
                  <a:pt x="6048000" y="6055570"/>
                </a:lnTo>
                <a:lnTo>
                  <a:pt x="604800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61317" y="612284"/>
            <a:ext cx="6237367" cy="9467431"/>
            <a:chOff x="0" y="0"/>
            <a:chExt cx="2235331" cy="33929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35331" cy="3392914"/>
            </a:xfrm>
            <a:custGeom>
              <a:avLst/>
              <a:gdLst/>
              <a:ahLst/>
              <a:cxnLst/>
              <a:rect l="l" t="t" r="r" b="b"/>
              <a:pathLst>
                <a:path w="2235331" h="3392914">
                  <a:moveTo>
                    <a:pt x="0" y="0"/>
                  </a:moveTo>
                  <a:lnTo>
                    <a:pt x="2235331" y="0"/>
                  </a:lnTo>
                  <a:lnTo>
                    <a:pt x="2235331" y="3392914"/>
                  </a:lnTo>
                  <a:lnTo>
                    <a:pt x="0" y="339291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35331" cy="342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flipV="1">
            <a:off x="-273981" y="-194951"/>
            <a:ext cx="4439721" cy="4363367"/>
          </a:xfrm>
          <a:custGeom>
            <a:avLst/>
            <a:gdLst/>
            <a:ahLst/>
            <a:cxnLst/>
            <a:rect l="l" t="t" r="r" b="b"/>
            <a:pathLst>
              <a:path w="4439721" h="4363367">
                <a:moveTo>
                  <a:pt x="0" y="4363367"/>
                </a:moveTo>
                <a:lnTo>
                  <a:pt x="4439721" y="4363367"/>
                </a:lnTo>
                <a:lnTo>
                  <a:pt x="4439721" y="0"/>
                </a:lnTo>
                <a:lnTo>
                  <a:pt x="0" y="0"/>
                </a:lnTo>
                <a:lnTo>
                  <a:pt x="0" y="436336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3448943" y="-274685"/>
            <a:ext cx="4439721" cy="4363367"/>
          </a:xfrm>
          <a:custGeom>
            <a:avLst/>
            <a:gdLst/>
            <a:ahLst/>
            <a:cxnLst/>
            <a:rect l="l" t="t" r="r" b="b"/>
            <a:pathLst>
              <a:path w="4439721" h="4363367">
                <a:moveTo>
                  <a:pt x="4439721" y="4363367"/>
                </a:moveTo>
                <a:lnTo>
                  <a:pt x="0" y="4363367"/>
                </a:lnTo>
                <a:lnTo>
                  <a:pt x="0" y="0"/>
                </a:lnTo>
                <a:lnTo>
                  <a:pt x="4439721" y="0"/>
                </a:lnTo>
                <a:lnTo>
                  <a:pt x="4439721" y="436336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495377" y="2267553"/>
            <a:ext cx="521246" cy="832329"/>
          </a:xfrm>
          <a:custGeom>
            <a:avLst/>
            <a:gdLst/>
            <a:ahLst/>
            <a:cxnLst/>
            <a:rect l="l" t="t" r="r" b="b"/>
            <a:pathLst>
              <a:path w="521246" h="832329">
                <a:moveTo>
                  <a:pt x="521246" y="0"/>
                </a:moveTo>
                <a:lnTo>
                  <a:pt x="0" y="0"/>
                </a:lnTo>
                <a:lnTo>
                  <a:pt x="0" y="832328"/>
                </a:lnTo>
                <a:lnTo>
                  <a:pt x="521246" y="832328"/>
                </a:lnTo>
                <a:lnTo>
                  <a:pt x="52124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638060" y="2267553"/>
            <a:ext cx="521246" cy="832329"/>
          </a:xfrm>
          <a:custGeom>
            <a:avLst/>
            <a:gdLst/>
            <a:ahLst/>
            <a:cxnLst/>
            <a:rect l="l" t="t" r="r" b="b"/>
            <a:pathLst>
              <a:path w="521246" h="832329">
                <a:moveTo>
                  <a:pt x="0" y="0"/>
                </a:moveTo>
                <a:lnTo>
                  <a:pt x="521246" y="0"/>
                </a:lnTo>
                <a:lnTo>
                  <a:pt x="521246" y="832328"/>
                </a:lnTo>
                <a:lnTo>
                  <a:pt x="0" y="8323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668804" y="756000"/>
            <a:ext cx="434739" cy="694194"/>
          </a:xfrm>
          <a:custGeom>
            <a:avLst/>
            <a:gdLst/>
            <a:ahLst/>
            <a:cxnLst/>
            <a:rect l="l" t="t" r="r" b="b"/>
            <a:pathLst>
              <a:path w="434739" h="694194">
                <a:moveTo>
                  <a:pt x="0" y="0"/>
                </a:moveTo>
                <a:lnTo>
                  <a:pt x="434739" y="0"/>
                </a:lnTo>
                <a:lnTo>
                  <a:pt x="434739" y="694194"/>
                </a:lnTo>
                <a:lnTo>
                  <a:pt x="0" y="694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502120" y="756000"/>
            <a:ext cx="434739" cy="694194"/>
          </a:xfrm>
          <a:custGeom>
            <a:avLst/>
            <a:gdLst/>
            <a:ahLst/>
            <a:cxnLst/>
            <a:rect l="l" t="t" r="r" b="b"/>
            <a:pathLst>
              <a:path w="434739" h="694194">
                <a:moveTo>
                  <a:pt x="434739" y="0"/>
                </a:moveTo>
                <a:lnTo>
                  <a:pt x="0" y="0"/>
                </a:lnTo>
                <a:lnTo>
                  <a:pt x="0" y="694194"/>
                </a:lnTo>
                <a:lnTo>
                  <a:pt x="434739" y="694194"/>
                </a:lnTo>
                <a:lnTo>
                  <a:pt x="434739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 flipV="1">
            <a:off x="4135306" y="8591860"/>
            <a:ext cx="6048000" cy="1554840"/>
          </a:xfrm>
          <a:custGeom>
            <a:avLst/>
            <a:gdLst/>
            <a:ahLst/>
            <a:cxnLst/>
            <a:rect l="l" t="t" r="r" b="b"/>
            <a:pathLst>
              <a:path w="6048000" h="1554840">
                <a:moveTo>
                  <a:pt x="0" y="1554840"/>
                </a:moveTo>
                <a:lnTo>
                  <a:pt x="6048000" y="1554840"/>
                </a:lnTo>
                <a:lnTo>
                  <a:pt x="6048000" y="0"/>
                </a:lnTo>
                <a:lnTo>
                  <a:pt x="0" y="0"/>
                </a:lnTo>
                <a:lnTo>
                  <a:pt x="0" y="155484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-2669600" y="8591860"/>
            <a:ext cx="6048000" cy="1554840"/>
          </a:xfrm>
          <a:custGeom>
            <a:avLst/>
            <a:gdLst/>
            <a:ahLst/>
            <a:cxnLst/>
            <a:rect l="l" t="t" r="r" b="b"/>
            <a:pathLst>
              <a:path w="6048000" h="1554840">
                <a:moveTo>
                  <a:pt x="0" y="0"/>
                </a:moveTo>
                <a:lnTo>
                  <a:pt x="6048000" y="0"/>
                </a:lnTo>
                <a:lnTo>
                  <a:pt x="6048000" y="1554840"/>
                </a:lnTo>
                <a:lnTo>
                  <a:pt x="0" y="15548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635823" y="8506862"/>
            <a:ext cx="8831646" cy="2480220"/>
          </a:xfrm>
          <a:custGeom>
            <a:avLst/>
            <a:gdLst/>
            <a:ahLst/>
            <a:cxnLst/>
            <a:rect l="l" t="t" r="r" b="b"/>
            <a:pathLst>
              <a:path w="8831646" h="2480220">
                <a:moveTo>
                  <a:pt x="0" y="0"/>
                </a:moveTo>
                <a:lnTo>
                  <a:pt x="8831646" y="0"/>
                </a:lnTo>
                <a:lnTo>
                  <a:pt x="8831646" y="2480220"/>
                </a:lnTo>
                <a:lnTo>
                  <a:pt x="0" y="24802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56000" y="-168624"/>
            <a:ext cx="6048000" cy="1271721"/>
          </a:xfrm>
          <a:custGeom>
            <a:avLst/>
            <a:gdLst/>
            <a:ahLst/>
            <a:cxnLst/>
            <a:rect l="l" t="t" r="r" b="b"/>
            <a:pathLst>
              <a:path w="6048000" h="1271721">
                <a:moveTo>
                  <a:pt x="0" y="0"/>
                </a:moveTo>
                <a:lnTo>
                  <a:pt x="6048000" y="0"/>
                </a:lnTo>
                <a:lnTo>
                  <a:pt x="6048000" y="1271721"/>
                </a:lnTo>
                <a:lnTo>
                  <a:pt x="0" y="12717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3</cp:revision>
  <dcterms:created xsi:type="dcterms:W3CDTF">2006-08-16T00:00:00Z</dcterms:created>
  <dcterms:modified xsi:type="dcterms:W3CDTF">2026-08-21T10:10:25Z</dcterms:modified>
  <dc:identifier>DAHS6digYLQ</dc:identifier>
</cp:coreProperties>
</file>