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20" y="8921532"/>
            <a:ext cx="7547259" cy="1771868"/>
          </a:xfrm>
          <a:custGeom>
            <a:avLst/>
            <a:gdLst/>
            <a:ahLst/>
            <a:cxnLst/>
            <a:rect l="l" t="t" r="r" b="b"/>
            <a:pathLst>
              <a:path w="8401534" h="3763187">
                <a:moveTo>
                  <a:pt x="0" y="0"/>
                </a:moveTo>
                <a:lnTo>
                  <a:pt x="8401535" y="0"/>
                </a:lnTo>
                <a:lnTo>
                  <a:pt x="8401535" y="3763187"/>
                </a:lnTo>
                <a:lnTo>
                  <a:pt x="0" y="376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1" b="-11238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7556500" cy="475827"/>
          </a:xfrm>
          <a:custGeom>
            <a:avLst/>
            <a:gdLst/>
            <a:ahLst/>
            <a:cxnLst/>
            <a:rect l="l" t="t" r="r" b="b"/>
            <a:pathLst>
              <a:path w="7733282" h="5019603">
                <a:moveTo>
                  <a:pt x="0" y="0"/>
                </a:moveTo>
                <a:lnTo>
                  <a:pt x="7733282" y="0"/>
                </a:lnTo>
                <a:lnTo>
                  <a:pt x="7733282" y="5019603"/>
                </a:lnTo>
                <a:lnTo>
                  <a:pt x="0" y="5019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F67C5B-C777-BFEB-AE9D-B1D639EF4F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8" b="9528"/>
          <a:stretch>
            <a:fillRect/>
          </a:stretch>
        </p:blipFill>
        <p:spPr>
          <a:xfrm>
            <a:off x="3359454" y="698500"/>
            <a:ext cx="837589" cy="114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2</cp:revision>
  <dcterms:created xsi:type="dcterms:W3CDTF">2006-08-16T00:00:00Z</dcterms:created>
  <dcterms:modified xsi:type="dcterms:W3CDTF">2026-08-21T09:40:28Z</dcterms:modified>
  <dc:identifier>DAHS6digYLQ</dc:identifier>
</cp:coreProperties>
</file>