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686699">
            <a:off x="4761600" y="8479643"/>
            <a:ext cx="3291919" cy="2464824"/>
          </a:xfrm>
          <a:custGeom>
            <a:avLst/>
            <a:gdLst/>
            <a:ahLst/>
            <a:cxnLst/>
            <a:rect l="l" t="t" r="r" b="b"/>
            <a:pathLst>
              <a:path w="3291919" h="2464824">
                <a:moveTo>
                  <a:pt x="0" y="0"/>
                </a:moveTo>
                <a:lnTo>
                  <a:pt x="3291918" y="0"/>
                </a:lnTo>
                <a:lnTo>
                  <a:pt x="3291918" y="2464824"/>
                </a:lnTo>
                <a:lnTo>
                  <a:pt x="0" y="2464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8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700000" flipH="1">
            <a:off x="4518538" y="8692017"/>
            <a:ext cx="3447664" cy="3262352"/>
          </a:xfrm>
          <a:custGeom>
            <a:avLst/>
            <a:gdLst/>
            <a:ahLst/>
            <a:cxnLst/>
            <a:rect l="l" t="t" r="r" b="b"/>
            <a:pathLst>
              <a:path w="3447664" h="3262352">
                <a:moveTo>
                  <a:pt x="3447664" y="0"/>
                </a:moveTo>
                <a:lnTo>
                  <a:pt x="0" y="0"/>
                </a:lnTo>
                <a:lnTo>
                  <a:pt x="0" y="3262352"/>
                </a:lnTo>
                <a:lnTo>
                  <a:pt x="3447664" y="3262352"/>
                </a:lnTo>
                <a:lnTo>
                  <a:pt x="3447664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9649572">
            <a:off x="3298726" y="8947895"/>
            <a:ext cx="3291919" cy="2464824"/>
          </a:xfrm>
          <a:custGeom>
            <a:avLst/>
            <a:gdLst/>
            <a:ahLst/>
            <a:cxnLst/>
            <a:rect l="l" t="t" r="r" b="b"/>
            <a:pathLst>
              <a:path w="3291919" h="2464824">
                <a:moveTo>
                  <a:pt x="0" y="0"/>
                </a:moveTo>
                <a:lnTo>
                  <a:pt x="3291919" y="0"/>
                </a:lnTo>
                <a:lnTo>
                  <a:pt x="3291919" y="2464824"/>
                </a:lnTo>
                <a:lnTo>
                  <a:pt x="0" y="2464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9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995923">
            <a:off x="2394961" y="9404304"/>
            <a:ext cx="1788198" cy="2012981"/>
          </a:xfrm>
          <a:custGeom>
            <a:avLst/>
            <a:gdLst/>
            <a:ahLst/>
            <a:cxnLst/>
            <a:rect l="l" t="t" r="r" b="b"/>
            <a:pathLst>
              <a:path w="1788198" h="2012981">
                <a:moveTo>
                  <a:pt x="0" y="0"/>
                </a:moveTo>
                <a:lnTo>
                  <a:pt x="1788197" y="0"/>
                </a:lnTo>
                <a:lnTo>
                  <a:pt x="1788197" y="2012981"/>
                </a:lnTo>
                <a:lnTo>
                  <a:pt x="0" y="20129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073023">
            <a:off x="-349501" y="8798200"/>
            <a:ext cx="3291919" cy="2464824"/>
          </a:xfrm>
          <a:custGeom>
            <a:avLst/>
            <a:gdLst/>
            <a:ahLst/>
            <a:cxnLst/>
            <a:rect l="l" t="t" r="r" b="b"/>
            <a:pathLst>
              <a:path w="3291919" h="2464824">
                <a:moveTo>
                  <a:pt x="0" y="0"/>
                </a:moveTo>
                <a:lnTo>
                  <a:pt x="3291919" y="0"/>
                </a:lnTo>
                <a:lnTo>
                  <a:pt x="3291919" y="2464824"/>
                </a:lnTo>
                <a:lnTo>
                  <a:pt x="0" y="2464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3025281">
            <a:off x="2084429" y="10146766"/>
            <a:ext cx="958248" cy="1090467"/>
          </a:xfrm>
          <a:custGeom>
            <a:avLst/>
            <a:gdLst/>
            <a:ahLst/>
            <a:cxnLst/>
            <a:rect l="l" t="t" r="r" b="b"/>
            <a:pathLst>
              <a:path w="958248" h="1090467">
                <a:moveTo>
                  <a:pt x="0" y="0"/>
                </a:moveTo>
                <a:lnTo>
                  <a:pt x="958248" y="0"/>
                </a:lnTo>
                <a:lnTo>
                  <a:pt x="958248" y="1090468"/>
                </a:lnTo>
                <a:lnTo>
                  <a:pt x="0" y="10904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839508">
            <a:off x="4179531" y="9539743"/>
            <a:ext cx="1090869" cy="1393340"/>
          </a:xfrm>
          <a:custGeom>
            <a:avLst/>
            <a:gdLst/>
            <a:ahLst/>
            <a:cxnLst/>
            <a:rect l="l" t="t" r="r" b="b"/>
            <a:pathLst>
              <a:path w="1090869" h="1393340">
                <a:moveTo>
                  <a:pt x="0" y="0"/>
                </a:moveTo>
                <a:lnTo>
                  <a:pt x="1090869" y="0"/>
                </a:lnTo>
                <a:lnTo>
                  <a:pt x="1090869" y="1393340"/>
                </a:lnTo>
                <a:lnTo>
                  <a:pt x="0" y="13933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222536">
            <a:off x="6650849" y="8945364"/>
            <a:ext cx="575346" cy="734875"/>
          </a:xfrm>
          <a:custGeom>
            <a:avLst/>
            <a:gdLst/>
            <a:ahLst/>
            <a:cxnLst/>
            <a:rect l="l" t="t" r="r" b="b"/>
            <a:pathLst>
              <a:path w="575346" h="734875">
                <a:moveTo>
                  <a:pt x="0" y="0"/>
                </a:moveTo>
                <a:lnTo>
                  <a:pt x="575346" y="0"/>
                </a:lnTo>
                <a:lnTo>
                  <a:pt x="575346" y="734875"/>
                </a:lnTo>
                <a:lnTo>
                  <a:pt x="0" y="7348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7802327" flipV="1">
            <a:off x="-1451012" y="7538160"/>
            <a:ext cx="3574973" cy="3382818"/>
          </a:xfrm>
          <a:custGeom>
            <a:avLst/>
            <a:gdLst/>
            <a:ahLst/>
            <a:cxnLst/>
            <a:rect l="l" t="t" r="r" b="b"/>
            <a:pathLst>
              <a:path w="3574973" h="3382818">
                <a:moveTo>
                  <a:pt x="0" y="3382818"/>
                </a:moveTo>
                <a:lnTo>
                  <a:pt x="3574972" y="3382818"/>
                </a:lnTo>
                <a:lnTo>
                  <a:pt x="3574972" y="0"/>
                </a:lnTo>
                <a:lnTo>
                  <a:pt x="0" y="0"/>
                </a:lnTo>
                <a:lnTo>
                  <a:pt x="0" y="3382818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0605349">
            <a:off x="1042073" y="9775205"/>
            <a:ext cx="1031446" cy="1336647"/>
          </a:xfrm>
          <a:custGeom>
            <a:avLst/>
            <a:gdLst/>
            <a:ahLst/>
            <a:cxnLst/>
            <a:rect l="l" t="t" r="r" b="b"/>
            <a:pathLst>
              <a:path w="1031446" h="1336647">
                <a:moveTo>
                  <a:pt x="0" y="0"/>
                </a:moveTo>
                <a:lnTo>
                  <a:pt x="1031446" y="0"/>
                </a:lnTo>
                <a:lnTo>
                  <a:pt x="1031446" y="1336647"/>
                </a:lnTo>
                <a:lnTo>
                  <a:pt x="0" y="133664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5695329">
            <a:off x="6617322" y="7536965"/>
            <a:ext cx="1954323" cy="1418513"/>
          </a:xfrm>
          <a:custGeom>
            <a:avLst/>
            <a:gdLst/>
            <a:ahLst/>
            <a:cxnLst/>
            <a:rect l="l" t="t" r="r" b="b"/>
            <a:pathLst>
              <a:path w="1954323" h="1418513">
                <a:moveTo>
                  <a:pt x="0" y="0"/>
                </a:moveTo>
                <a:lnTo>
                  <a:pt x="1954323" y="0"/>
                </a:lnTo>
                <a:lnTo>
                  <a:pt x="1954323" y="1418513"/>
                </a:lnTo>
                <a:lnTo>
                  <a:pt x="0" y="141851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5400000">
            <a:off x="-1727489" y="3761238"/>
            <a:ext cx="3291919" cy="2464824"/>
          </a:xfrm>
          <a:custGeom>
            <a:avLst/>
            <a:gdLst/>
            <a:ahLst/>
            <a:cxnLst/>
            <a:rect l="l" t="t" r="r" b="b"/>
            <a:pathLst>
              <a:path w="3291919" h="2464824">
                <a:moveTo>
                  <a:pt x="0" y="0"/>
                </a:moveTo>
                <a:lnTo>
                  <a:pt x="3291919" y="0"/>
                </a:lnTo>
                <a:lnTo>
                  <a:pt x="3291919" y="2464825"/>
                </a:lnTo>
                <a:lnTo>
                  <a:pt x="0" y="24648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5400000">
            <a:off x="-1888110" y="5602111"/>
            <a:ext cx="3024000" cy="2264220"/>
          </a:xfrm>
          <a:custGeom>
            <a:avLst/>
            <a:gdLst/>
            <a:ahLst/>
            <a:cxnLst/>
            <a:rect l="l" t="t" r="r" b="b"/>
            <a:pathLst>
              <a:path w="3024000" h="2264220">
                <a:moveTo>
                  <a:pt x="0" y="0"/>
                </a:moveTo>
                <a:lnTo>
                  <a:pt x="3024000" y="0"/>
                </a:lnTo>
                <a:lnTo>
                  <a:pt x="3024000" y="2264220"/>
                </a:lnTo>
                <a:lnTo>
                  <a:pt x="0" y="22642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5400000">
            <a:off x="6127370" y="3629768"/>
            <a:ext cx="3291919" cy="2464824"/>
          </a:xfrm>
          <a:custGeom>
            <a:avLst/>
            <a:gdLst/>
            <a:ahLst/>
            <a:cxnLst/>
            <a:rect l="l" t="t" r="r" b="b"/>
            <a:pathLst>
              <a:path w="3291919" h="2464824">
                <a:moveTo>
                  <a:pt x="0" y="0"/>
                </a:moveTo>
                <a:lnTo>
                  <a:pt x="3291918" y="0"/>
                </a:lnTo>
                <a:lnTo>
                  <a:pt x="3291918" y="2464824"/>
                </a:lnTo>
                <a:lnTo>
                  <a:pt x="0" y="2464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5400000">
            <a:off x="6390453" y="4701949"/>
            <a:ext cx="3291919" cy="2464824"/>
          </a:xfrm>
          <a:custGeom>
            <a:avLst/>
            <a:gdLst/>
            <a:ahLst/>
            <a:cxnLst/>
            <a:rect l="l" t="t" r="r" b="b"/>
            <a:pathLst>
              <a:path w="3291919" h="2464824">
                <a:moveTo>
                  <a:pt x="0" y="0"/>
                </a:moveTo>
                <a:lnTo>
                  <a:pt x="3291918" y="0"/>
                </a:lnTo>
                <a:lnTo>
                  <a:pt x="3291918" y="2464824"/>
                </a:lnTo>
                <a:lnTo>
                  <a:pt x="0" y="2464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5400000">
            <a:off x="6524215" y="2578111"/>
            <a:ext cx="3024000" cy="2264220"/>
          </a:xfrm>
          <a:custGeom>
            <a:avLst/>
            <a:gdLst/>
            <a:ahLst/>
            <a:cxnLst/>
            <a:rect l="l" t="t" r="r" b="b"/>
            <a:pathLst>
              <a:path w="3024000" h="2264220">
                <a:moveTo>
                  <a:pt x="0" y="0"/>
                </a:moveTo>
                <a:lnTo>
                  <a:pt x="3024000" y="0"/>
                </a:lnTo>
                <a:lnTo>
                  <a:pt x="3024000" y="2264220"/>
                </a:lnTo>
                <a:lnTo>
                  <a:pt x="0" y="22642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4459488">
            <a:off x="-1348727" y="3473984"/>
            <a:ext cx="1788198" cy="2012981"/>
          </a:xfrm>
          <a:custGeom>
            <a:avLst/>
            <a:gdLst/>
            <a:ahLst/>
            <a:cxnLst/>
            <a:rect l="l" t="t" r="r" b="b"/>
            <a:pathLst>
              <a:path w="1788198" h="2012981">
                <a:moveTo>
                  <a:pt x="0" y="0"/>
                </a:moveTo>
                <a:lnTo>
                  <a:pt x="1788197" y="0"/>
                </a:lnTo>
                <a:lnTo>
                  <a:pt x="1788197" y="2012981"/>
                </a:lnTo>
                <a:lnTo>
                  <a:pt x="0" y="20129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6340511">
            <a:off x="6994127" y="4988473"/>
            <a:ext cx="1788198" cy="2012981"/>
          </a:xfrm>
          <a:custGeom>
            <a:avLst/>
            <a:gdLst/>
            <a:ahLst/>
            <a:cxnLst/>
            <a:rect l="l" t="t" r="r" b="b"/>
            <a:pathLst>
              <a:path w="1788198" h="2012981">
                <a:moveTo>
                  <a:pt x="0" y="0"/>
                </a:moveTo>
                <a:lnTo>
                  <a:pt x="1788198" y="0"/>
                </a:lnTo>
                <a:lnTo>
                  <a:pt x="1788198" y="2012981"/>
                </a:lnTo>
                <a:lnTo>
                  <a:pt x="0" y="20129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2138925">
            <a:off x="7012375" y="3504329"/>
            <a:ext cx="1179057" cy="1527935"/>
          </a:xfrm>
          <a:custGeom>
            <a:avLst/>
            <a:gdLst/>
            <a:ahLst/>
            <a:cxnLst/>
            <a:rect l="l" t="t" r="r" b="b"/>
            <a:pathLst>
              <a:path w="1179057" h="1527935">
                <a:moveTo>
                  <a:pt x="0" y="0"/>
                </a:moveTo>
                <a:lnTo>
                  <a:pt x="1179056" y="0"/>
                </a:lnTo>
                <a:lnTo>
                  <a:pt x="1179056" y="1527935"/>
                </a:lnTo>
                <a:lnTo>
                  <a:pt x="0" y="15279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1969277">
            <a:off x="-726980" y="5487412"/>
            <a:ext cx="1198387" cy="1530669"/>
          </a:xfrm>
          <a:custGeom>
            <a:avLst/>
            <a:gdLst/>
            <a:ahLst/>
            <a:cxnLst/>
            <a:rect l="l" t="t" r="r" b="b"/>
            <a:pathLst>
              <a:path w="1198387" h="1530669">
                <a:moveTo>
                  <a:pt x="0" y="0"/>
                </a:moveTo>
                <a:lnTo>
                  <a:pt x="1198386" y="0"/>
                </a:lnTo>
                <a:lnTo>
                  <a:pt x="1198386" y="1530669"/>
                </a:lnTo>
                <a:lnTo>
                  <a:pt x="0" y="15306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1136635">
            <a:off x="1604401" y="9210949"/>
            <a:ext cx="388937" cy="496780"/>
          </a:xfrm>
          <a:custGeom>
            <a:avLst/>
            <a:gdLst/>
            <a:ahLst/>
            <a:cxnLst/>
            <a:rect l="l" t="t" r="r" b="b"/>
            <a:pathLst>
              <a:path w="388937" h="496780">
                <a:moveTo>
                  <a:pt x="0" y="0"/>
                </a:moveTo>
                <a:lnTo>
                  <a:pt x="388937" y="0"/>
                </a:lnTo>
                <a:lnTo>
                  <a:pt x="388937" y="496780"/>
                </a:lnTo>
                <a:lnTo>
                  <a:pt x="0" y="4967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 rot="-10800000">
            <a:off x="-1046155" y="-2127320"/>
            <a:ext cx="10723103" cy="7473320"/>
            <a:chOff x="0" y="0"/>
            <a:chExt cx="14297471" cy="9964427"/>
          </a:xfrm>
        </p:grpSpPr>
        <p:sp>
          <p:nvSpPr>
            <p:cNvPr id="24" name="Freeform 24"/>
            <p:cNvSpPr/>
            <p:nvPr/>
          </p:nvSpPr>
          <p:spPr>
            <a:xfrm rot="7686699">
              <a:off x="9159979" y="4343228"/>
              <a:ext cx="4389225" cy="3286432"/>
            </a:xfrm>
            <a:custGeom>
              <a:avLst/>
              <a:gdLst/>
              <a:ahLst/>
              <a:cxnLst/>
              <a:rect l="l" t="t" r="r" b="b"/>
              <a:pathLst>
                <a:path w="4389225" h="3286432">
                  <a:moveTo>
                    <a:pt x="0" y="0"/>
                  </a:moveTo>
                  <a:lnTo>
                    <a:pt x="4389225" y="0"/>
                  </a:lnTo>
                  <a:lnTo>
                    <a:pt x="4389225" y="3286433"/>
                  </a:lnTo>
                  <a:lnTo>
                    <a:pt x="0" y="32864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80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 rot="-2700000" flipH="1">
              <a:off x="8835897" y="4626394"/>
              <a:ext cx="4596885" cy="4349802"/>
            </a:xfrm>
            <a:custGeom>
              <a:avLst/>
              <a:gdLst/>
              <a:ahLst/>
              <a:cxnLst/>
              <a:rect l="l" t="t" r="r" b="b"/>
              <a:pathLst>
                <a:path w="4596885" h="4349802">
                  <a:moveTo>
                    <a:pt x="4596885" y="0"/>
                  </a:moveTo>
                  <a:lnTo>
                    <a:pt x="0" y="0"/>
                  </a:lnTo>
                  <a:lnTo>
                    <a:pt x="0" y="4349802"/>
                  </a:lnTo>
                  <a:lnTo>
                    <a:pt x="4596885" y="4349802"/>
                  </a:lnTo>
                  <a:lnTo>
                    <a:pt x="4596885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 rot="9649572">
              <a:off x="7209481" y="4967564"/>
              <a:ext cx="4389225" cy="3286432"/>
            </a:xfrm>
            <a:custGeom>
              <a:avLst/>
              <a:gdLst/>
              <a:ahLst/>
              <a:cxnLst/>
              <a:rect l="l" t="t" r="r" b="b"/>
              <a:pathLst>
                <a:path w="4389225" h="3286432">
                  <a:moveTo>
                    <a:pt x="0" y="0"/>
                  </a:moveTo>
                  <a:lnTo>
                    <a:pt x="4389225" y="0"/>
                  </a:lnTo>
                  <a:lnTo>
                    <a:pt x="4389225" y="3286432"/>
                  </a:lnTo>
                  <a:lnTo>
                    <a:pt x="0" y="3286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49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 rot="-995923">
              <a:off x="6004460" y="5576110"/>
              <a:ext cx="2384264" cy="2683974"/>
            </a:xfrm>
            <a:custGeom>
              <a:avLst/>
              <a:gdLst/>
              <a:ahLst/>
              <a:cxnLst/>
              <a:rect l="l" t="t" r="r" b="b"/>
              <a:pathLst>
                <a:path w="2384264" h="2683974">
                  <a:moveTo>
                    <a:pt x="0" y="0"/>
                  </a:moveTo>
                  <a:lnTo>
                    <a:pt x="2384264" y="0"/>
                  </a:lnTo>
                  <a:lnTo>
                    <a:pt x="2384264" y="2683974"/>
                  </a:lnTo>
                  <a:lnTo>
                    <a:pt x="0" y="26839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28" name="Freeform 28"/>
            <p:cNvSpPr/>
            <p:nvPr/>
          </p:nvSpPr>
          <p:spPr>
            <a:xfrm rot="2073023">
              <a:off x="2345178" y="4767971"/>
              <a:ext cx="4389225" cy="3286432"/>
            </a:xfrm>
            <a:custGeom>
              <a:avLst/>
              <a:gdLst/>
              <a:ahLst/>
              <a:cxnLst/>
              <a:rect l="l" t="t" r="r" b="b"/>
              <a:pathLst>
                <a:path w="4389225" h="3286432">
                  <a:moveTo>
                    <a:pt x="0" y="0"/>
                  </a:moveTo>
                  <a:lnTo>
                    <a:pt x="4389225" y="0"/>
                  </a:lnTo>
                  <a:lnTo>
                    <a:pt x="4389225" y="3286432"/>
                  </a:lnTo>
                  <a:lnTo>
                    <a:pt x="0" y="3286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9" name="Freeform 29"/>
            <p:cNvSpPr/>
            <p:nvPr/>
          </p:nvSpPr>
          <p:spPr>
            <a:xfrm rot="-3025281">
              <a:off x="5590418" y="6566060"/>
              <a:ext cx="1277664" cy="1453957"/>
            </a:xfrm>
            <a:custGeom>
              <a:avLst/>
              <a:gdLst/>
              <a:ahLst/>
              <a:cxnLst/>
              <a:rect l="l" t="t" r="r" b="b"/>
              <a:pathLst>
                <a:path w="1277664" h="1453957">
                  <a:moveTo>
                    <a:pt x="0" y="0"/>
                  </a:moveTo>
                  <a:lnTo>
                    <a:pt x="1277664" y="0"/>
                  </a:lnTo>
                  <a:lnTo>
                    <a:pt x="1277664" y="1453956"/>
                  </a:lnTo>
                  <a:lnTo>
                    <a:pt x="0" y="14539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 rot="-1839508">
              <a:off x="8383888" y="5756696"/>
              <a:ext cx="1454492" cy="1857786"/>
            </a:xfrm>
            <a:custGeom>
              <a:avLst/>
              <a:gdLst/>
              <a:ahLst/>
              <a:cxnLst/>
              <a:rect l="l" t="t" r="r" b="b"/>
              <a:pathLst>
                <a:path w="1454492" h="1857786">
                  <a:moveTo>
                    <a:pt x="0" y="0"/>
                  </a:moveTo>
                  <a:lnTo>
                    <a:pt x="1454491" y="0"/>
                  </a:lnTo>
                  <a:lnTo>
                    <a:pt x="1454491" y="1857786"/>
                  </a:lnTo>
                  <a:lnTo>
                    <a:pt x="0" y="18577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 rot="-1222536">
              <a:off x="11678978" y="4964190"/>
              <a:ext cx="767128" cy="979833"/>
            </a:xfrm>
            <a:custGeom>
              <a:avLst/>
              <a:gdLst/>
              <a:ahLst/>
              <a:cxnLst/>
              <a:rect l="l" t="t" r="r" b="b"/>
              <a:pathLst>
                <a:path w="767128" h="979833">
                  <a:moveTo>
                    <a:pt x="0" y="0"/>
                  </a:moveTo>
                  <a:lnTo>
                    <a:pt x="767128" y="0"/>
                  </a:lnTo>
                  <a:lnTo>
                    <a:pt x="767128" y="979833"/>
                  </a:lnTo>
                  <a:lnTo>
                    <a:pt x="0" y="979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 rot="-7802327" flipV="1">
              <a:off x="876497" y="3087919"/>
              <a:ext cx="4766630" cy="4510424"/>
            </a:xfrm>
            <a:custGeom>
              <a:avLst/>
              <a:gdLst/>
              <a:ahLst/>
              <a:cxnLst/>
              <a:rect l="l" t="t" r="r" b="b"/>
              <a:pathLst>
                <a:path w="4766630" h="4510424">
                  <a:moveTo>
                    <a:pt x="0" y="4510423"/>
                  </a:moveTo>
                  <a:lnTo>
                    <a:pt x="4766630" y="4510423"/>
                  </a:lnTo>
                  <a:lnTo>
                    <a:pt x="4766630" y="0"/>
                  </a:lnTo>
                  <a:lnTo>
                    <a:pt x="0" y="0"/>
                  </a:lnTo>
                  <a:lnTo>
                    <a:pt x="0" y="4510423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 rot="-10605349">
              <a:off x="4200610" y="6070644"/>
              <a:ext cx="1375261" cy="1782196"/>
            </a:xfrm>
            <a:custGeom>
              <a:avLst/>
              <a:gdLst/>
              <a:ahLst/>
              <a:cxnLst/>
              <a:rect l="l" t="t" r="r" b="b"/>
              <a:pathLst>
                <a:path w="1375261" h="1782196">
                  <a:moveTo>
                    <a:pt x="0" y="0"/>
                  </a:moveTo>
                  <a:lnTo>
                    <a:pt x="1375261" y="0"/>
                  </a:lnTo>
                  <a:lnTo>
                    <a:pt x="1375261" y="1782197"/>
                  </a:lnTo>
                  <a:lnTo>
                    <a:pt x="0" y="17821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34" name="Freeform 34"/>
            <p:cNvSpPr/>
            <p:nvPr/>
          </p:nvSpPr>
          <p:spPr>
            <a:xfrm rot="5695329">
              <a:off x="11634275" y="3086325"/>
              <a:ext cx="2605764" cy="1891350"/>
            </a:xfrm>
            <a:custGeom>
              <a:avLst/>
              <a:gdLst/>
              <a:ahLst/>
              <a:cxnLst/>
              <a:rect l="l" t="t" r="r" b="b"/>
              <a:pathLst>
                <a:path w="2605764" h="1891350">
                  <a:moveTo>
                    <a:pt x="0" y="0"/>
                  </a:moveTo>
                  <a:lnTo>
                    <a:pt x="2605764" y="0"/>
                  </a:lnTo>
                  <a:lnTo>
                    <a:pt x="2605764" y="1891350"/>
                  </a:lnTo>
                  <a:lnTo>
                    <a:pt x="0" y="18913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35" name="Freeform 35"/>
            <p:cNvSpPr/>
            <p:nvPr/>
          </p:nvSpPr>
          <p:spPr>
            <a:xfrm rot="5400000">
              <a:off x="293700" y="506520"/>
              <a:ext cx="4032000" cy="3018960"/>
            </a:xfrm>
            <a:custGeom>
              <a:avLst/>
              <a:gdLst/>
              <a:ahLst/>
              <a:cxnLst/>
              <a:rect l="l" t="t" r="r" b="b"/>
              <a:pathLst>
                <a:path w="4032000" h="3018960">
                  <a:moveTo>
                    <a:pt x="0" y="0"/>
                  </a:moveTo>
                  <a:lnTo>
                    <a:pt x="4032000" y="0"/>
                  </a:lnTo>
                  <a:lnTo>
                    <a:pt x="4032000" y="3018960"/>
                  </a:lnTo>
                  <a:lnTo>
                    <a:pt x="0" y="3018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 rot="-1136635">
              <a:off x="4950381" y="5318304"/>
              <a:ext cx="518583" cy="662373"/>
            </a:xfrm>
            <a:custGeom>
              <a:avLst/>
              <a:gdLst/>
              <a:ahLst/>
              <a:cxnLst/>
              <a:rect l="l" t="t" r="r" b="b"/>
              <a:pathLst>
                <a:path w="518583" h="662373">
                  <a:moveTo>
                    <a:pt x="0" y="0"/>
                  </a:moveTo>
                  <a:lnTo>
                    <a:pt x="518583" y="0"/>
                  </a:lnTo>
                  <a:lnTo>
                    <a:pt x="518583" y="662373"/>
                  </a:lnTo>
                  <a:lnTo>
                    <a:pt x="0" y="6623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club flyer</dc:title>
  <dc:creator>Admin</dc:creator>
  <cp:lastModifiedBy>Tim Evans</cp:lastModifiedBy>
  <cp:revision>1</cp:revision>
  <dcterms:created xsi:type="dcterms:W3CDTF">2006-08-16T00:00:00Z</dcterms:created>
  <dcterms:modified xsi:type="dcterms:W3CDTF">2026-08-21T10:38:13Z</dcterms:modified>
  <dc:identifier>DAHS6digYLQ</dc:identifier>
</cp:coreProperties>
</file>