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321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5113000" cy="10710000"/>
          </a:xfrm>
          <a:custGeom>
            <a:avLst/>
            <a:gdLst/>
            <a:ahLst/>
            <a:cxnLst/>
            <a:rect l="l" t="t" r="r" b="b"/>
            <a:pathLst>
              <a:path w="17180651" h="24056921">
                <a:moveTo>
                  <a:pt x="0" y="0"/>
                </a:moveTo>
                <a:lnTo>
                  <a:pt x="17180650" y="0"/>
                </a:lnTo>
                <a:lnTo>
                  <a:pt x="17180650" y="24056921"/>
                </a:lnTo>
                <a:lnTo>
                  <a:pt x="0" y="24056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6818" t="-124621" r="-6864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-1" y="10687050"/>
            <a:ext cx="15113001" cy="10687050"/>
          </a:xfrm>
          <a:custGeom>
            <a:avLst/>
            <a:gdLst/>
            <a:ahLst/>
            <a:cxnLst/>
            <a:rect l="l" t="t" r="r" b="b"/>
            <a:pathLst>
              <a:path w="17180651" h="24056921">
                <a:moveTo>
                  <a:pt x="0" y="24056921"/>
                </a:moveTo>
                <a:lnTo>
                  <a:pt x="17180650" y="24056921"/>
                </a:lnTo>
                <a:lnTo>
                  <a:pt x="17180650" y="0"/>
                </a:lnTo>
                <a:lnTo>
                  <a:pt x="0" y="0"/>
                </a:lnTo>
                <a:lnTo>
                  <a:pt x="0" y="2405692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6840" t="-125104" r="-6842" b="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38059" y="3231856"/>
            <a:ext cx="12843882" cy="14920288"/>
          </a:xfrm>
          <a:custGeom>
            <a:avLst/>
            <a:gdLst/>
            <a:ahLst/>
            <a:cxnLst/>
            <a:rect l="l" t="t" r="r" b="b"/>
            <a:pathLst>
              <a:path w="12843882" h="14920288">
                <a:moveTo>
                  <a:pt x="0" y="0"/>
                </a:moveTo>
                <a:lnTo>
                  <a:pt x="12843882" y="0"/>
                </a:lnTo>
                <a:lnTo>
                  <a:pt x="12843882" y="14920288"/>
                </a:lnTo>
                <a:lnTo>
                  <a:pt x="0" y="149202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Pink Yellow and Orange Illustrated August Poster</dc:title>
  <dc:creator>Admin</dc:creator>
  <cp:lastModifiedBy>Tim Evans</cp:lastModifiedBy>
  <cp:revision>2</cp:revision>
  <dcterms:created xsi:type="dcterms:W3CDTF">2006-08-16T00:00:00Z</dcterms:created>
  <dcterms:modified xsi:type="dcterms:W3CDTF">2026-08-22T13:02:57Z</dcterms:modified>
  <dc:identifier>DAHTA9jD0PY</dc:identifier>
</cp:coreProperties>
</file>