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89750" cy="9671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93"/>
    <a:srgbClr val="FF5050"/>
    <a:srgbClr val="F43E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2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432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411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564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296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908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69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771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379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032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39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033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C06AE-8C75-4B7B-A3A8-9E83ECAF1FC6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B26F4-3E9E-4FDC-99C5-C20D2C55BA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241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>
            <a:extLst>
              <a:ext uri="{FF2B5EF4-FFF2-40B4-BE49-F238E27FC236}">
                <a16:creationId xmlns:a16="http://schemas.microsoft.com/office/drawing/2014/main" id="{5F48A71D-56D7-A25D-F997-315E4AC61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1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E18F69-91A5-C477-6A49-F05B0DF81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75" t="16304" r="31235" b="16478"/>
          <a:stretch>
            <a:fillRect/>
          </a:stretch>
        </p:blipFill>
        <p:spPr>
          <a:xfrm>
            <a:off x="711200" y="642322"/>
            <a:ext cx="701216" cy="90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641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611</TotalTime>
  <Words>0</Words>
  <Application>Microsoft Office PowerPoint</Application>
  <PresentationFormat>A4 Paper (210x297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Tim Evans</cp:lastModifiedBy>
  <cp:revision>10</cp:revision>
  <cp:lastPrinted>2025-05-26T11:18:03Z</cp:lastPrinted>
  <dcterms:created xsi:type="dcterms:W3CDTF">2025-05-26T10:19:55Z</dcterms:created>
  <dcterms:modified xsi:type="dcterms:W3CDTF">2026-08-21T09:07:39Z</dcterms:modified>
</cp:coreProperties>
</file>