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 (MS) Bold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76686" y="-345746"/>
            <a:ext cx="3761316" cy="11191582"/>
            <a:chOff x="0" y="0"/>
            <a:chExt cx="1981545" cy="5895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1545" cy="5895975"/>
            </a:xfrm>
            <a:custGeom>
              <a:avLst/>
              <a:gdLst/>
              <a:ahLst/>
              <a:cxnLst/>
              <a:rect l="l" t="t" r="r" b="b"/>
              <a:pathLst>
                <a:path w="1981545" h="5895975">
                  <a:moveTo>
                    <a:pt x="113207" y="0"/>
                  </a:moveTo>
                  <a:lnTo>
                    <a:pt x="1868338" y="0"/>
                  </a:lnTo>
                  <a:cubicBezTo>
                    <a:pt x="1898363" y="0"/>
                    <a:pt x="1927157" y="11927"/>
                    <a:pt x="1948387" y="33157"/>
                  </a:cubicBezTo>
                  <a:cubicBezTo>
                    <a:pt x="1969618" y="54388"/>
                    <a:pt x="1981545" y="83182"/>
                    <a:pt x="1981545" y="113207"/>
                  </a:cubicBezTo>
                  <a:lnTo>
                    <a:pt x="1981545" y="5782769"/>
                  </a:lnTo>
                  <a:cubicBezTo>
                    <a:pt x="1981545" y="5812793"/>
                    <a:pt x="1969618" y="5841588"/>
                    <a:pt x="1948387" y="5862818"/>
                  </a:cubicBezTo>
                  <a:cubicBezTo>
                    <a:pt x="1927157" y="5884048"/>
                    <a:pt x="1898363" y="5895975"/>
                    <a:pt x="1868338" y="5895975"/>
                  </a:cubicBezTo>
                  <a:lnTo>
                    <a:pt x="113207" y="5895975"/>
                  </a:lnTo>
                  <a:cubicBezTo>
                    <a:pt x="83182" y="5895975"/>
                    <a:pt x="54388" y="5884048"/>
                    <a:pt x="33157" y="5862818"/>
                  </a:cubicBezTo>
                  <a:cubicBezTo>
                    <a:pt x="11927" y="5841588"/>
                    <a:pt x="0" y="5812793"/>
                    <a:pt x="0" y="5782769"/>
                  </a:cubicBezTo>
                  <a:lnTo>
                    <a:pt x="0" y="113207"/>
                  </a:lnTo>
                  <a:cubicBezTo>
                    <a:pt x="0" y="83182"/>
                    <a:pt x="11927" y="54388"/>
                    <a:pt x="33157" y="33157"/>
                  </a:cubicBezTo>
                  <a:cubicBezTo>
                    <a:pt x="54388" y="11927"/>
                    <a:pt x="83182" y="0"/>
                    <a:pt x="113207" y="0"/>
                  </a:cubicBezTo>
                  <a:close/>
                </a:path>
              </a:pathLst>
            </a:custGeom>
            <a:solidFill>
              <a:srgbClr val="FFFCF5"/>
            </a:solidFill>
            <a:ln w="9525" cap="rnd">
              <a:solidFill>
                <a:srgbClr val="848282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1545" cy="5934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42440" y="8903443"/>
            <a:ext cx="3817722" cy="1435187"/>
            <a:chOff x="0" y="0"/>
            <a:chExt cx="1854242" cy="6970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4242" cy="697061"/>
            </a:xfrm>
            <a:custGeom>
              <a:avLst/>
              <a:gdLst/>
              <a:ahLst/>
              <a:cxnLst/>
              <a:rect l="l" t="t" r="r" b="b"/>
              <a:pathLst>
                <a:path w="1854242" h="697061">
                  <a:moveTo>
                    <a:pt x="111534" y="0"/>
                  </a:moveTo>
                  <a:lnTo>
                    <a:pt x="1742708" y="0"/>
                  </a:lnTo>
                  <a:cubicBezTo>
                    <a:pt x="1772289" y="0"/>
                    <a:pt x="1800658" y="11751"/>
                    <a:pt x="1821575" y="32668"/>
                  </a:cubicBezTo>
                  <a:cubicBezTo>
                    <a:pt x="1842491" y="53584"/>
                    <a:pt x="1854242" y="81953"/>
                    <a:pt x="1854242" y="111534"/>
                  </a:cubicBezTo>
                  <a:lnTo>
                    <a:pt x="1854242" y="585527"/>
                  </a:lnTo>
                  <a:cubicBezTo>
                    <a:pt x="1854242" y="647125"/>
                    <a:pt x="1804307" y="697061"/>
                    <a:pt x="1742708" y="697061"/>
                  </a:cubicBezTo>
                  <a:lnTo>
                    <a:pt x="111534" y="697061"/>
                  </a:lnTo>
                  <a:cubicBezTo>
                    <a:pt x="81953" y="697061"/>
                    <a:pt x="53584" y="685310"/>
                    <a:pt x="32668" y="664393"/>
                  </a:cubicBezTo>
                  <a:cubicBezTo>
                    <a:pt x="11751" y="643477"/>
                    <a:pt x="0" y="615108"/>
                    <a:pt x="0" y="585527"/>
                  </a:cubicBezTo>
                  <a:lnTo>
                    <a:pt x="0" y="111534"/>
                  </a:lnTo>
                  <a:cubicBezTo>
                    <a:pt x="0" y="49935"/>
                    <a:pt x="49935" y="0"/>
                    <a:pt x="111534" y="0"/>
                  </a:cubicBezTo>
                  <a:close/>
                </a:path>
              </a:pathLst>
            </a:custGeom>
            <a:solidFill>
              <a:srgbClr val="FCC801"/>
            </a:solidFill>
            <a:ln w="9525" cap="rnd">
              <a:solidFill>
                <a:srgbClr val="FCC801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54242" cy="7351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5030743" y="9027642"/>
            <a:ext cx="0" cy="12358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271839" y="9457222"/>
            <a:ext cx="327629" cy="327629"/>
          </a:xfrm>
          <a:custGeom>
            <a:avLst/>
            <a:gdLst/>
            <a:ahLst/>
            <a:cxnLst/>
            <a:rect l="l" t="t" r="r" b="b"/>
            <a:pathLst>
              <a:path w="327629" h="327629">
                <a:moveTo>
                  <a:pt x="0" y="0"/>
                </a:moveTo>
                <a:lnTo>
                  <a:pt x="327629" y="0"/>
                </a:lnTo>
                <a:lnTo>
                  <a:pt x="327629" y="327629"/>
                </a:lnTo>
                <a:lnTo>
                  <a:pt x="0" y="327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271839" y="8504735"/>
            <a:ext cx="336999" cy="336999"/>
          </a:xfrm>
          <a:custGeom>
            <a:avLst/>
            <a:gdLst/>
            <a:ahLst/>
            <a:cxnLst/>
            <a:rect l="l" t="t" r="r" b="b"/>
            <a:pathLst>
              <a:path w="336999" h="336999">
                <a:moveTo>
                  <a:pt x="0" y="0"/>
                </a:moveTo>
                <a:lnTo>
                  <a:pt x="336999" y="0"/>
                </a:lnTo>
                <a:lnTo>
                  <a:pt x="336999" y="336999"/>
                </a:lnTo>
                <a:lnTo>
                  <a:pt x="0" y="3369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1" name="Group 11"/>
          <p:cNvGrpSpPr/>
          <p:nvPr/>
        </p:nvGrpSpPr>
        <p:grpSpPr>
          <a:xfrm>
            <a:off x="4327464" y="430340"/>
            <a:ext cx="3038280" cy="8153139"/>
            <a:chOff x="0" y="0"/>
            <a:chExt cx="3331210" cy="89392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8939208"/>
            </a:xfrm>
            <a:custGeom>
              <a:avLst/>
              <a:gdLst/>
              <a:ahLst/>
              <a:cxnLst/>
              <a:rect l="l" t="t" r="r" b="b"/>
              <a:pathLst>
                <a:path w="3331210" h="8939208">
                  <a:moveTo>
                    <a:pt x="3192780" y="0"/>
                  </a:moveTo>
                  <a:lnTo>
                    <a:pt x="138430" y="0"/>
                  </a:lnTo>
                  <a:cubicBezTo>
                    <a:pt x="62230" y="0"/>
                    <a:pt x="0" y="89392"/>
                    <a:pt x="0" y="198450"/>
                  </a:cubicBezTo>
                  <a:lnTo>
                    <a:pt x="0" y="8740757"/>
                  </a:lnTo>
                  <a:cubicBezTo>
                    <a:pt x="0" y="8849816"/>
                    <a:pt x="62230" y="8939208"/>
                    <a:pt x="138430" y="8939208"/>
                  </a:cubicBezTo>
                  <a:lnTo>
                    <a:pt x="3192780" y="8939208"/>
                  </a:lnTo>
                  <a:cubicBezTo>
                    <a:pt x="3268980" y="8939208"/>
                    <a:pt x="3331210" y="8849816"/>
                    <a:pt x="3331210" y="8740757"/>
                  </a:cubicBezTo>
                  <a:lnTo>
                    <a:pt x="3331210" y="198450"/>
                  </a:lnTo>
                  <a:cubicBezTo>
                    <a:pt x="3331210" y="89392"/>
                    <a:pt x="3268980" y="0"/>
                    <a:pt x="3192780" y="0"/>
                  </a:cubicBezTo>
                  <a:close/>
                </a:path>
              </a:pathLst>
            </a:custGeom>
            <a:blipFill>
              <a:blip r:embed="rId4"/>
              <a:stretch>
                <a:fillRect l="-194574" r="-194574" b="28964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09566" y="74943"/>
            <a:ext cx="1241624" cy="2092217"/>
          </a:xfrm>
          <a:custGeom>
            <a:avLst/>
            <a:gdLst/>
            <a:ahLst/>
            <a:cxnLst/>
            <a:rect l="l" t="t" r="r" b="b"/>
            <a:pathLst>
              <a:path w="1241624" h="2092217">
                <a:moveTo>
                  <a:pt x="0" y="0"/>
                </a:moveTo>
                <a:lnTo>
                  <a:pt x="1241624" y="0"/>
                </a:lnTo>
                <a:lnTo>
                  <a:pt x="1241624" y="2092217"/>
                </a:lnTo>
                <a:lnTo>
                  <a:pt x="0" y="2092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515990" y="316857"/>
            <a:ext cx="2825497" cy="1665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5"/>
              </a:lnSpc>
            </a:pPr>
            <a:r>
              <a:rPr lang="en-US" sz="65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</a:t>
            </a:r>
          </a:p>
          <a:p>
            <a:pPr algn="l">
              <a:lnSpc>
                <a:spcPts val="5785"/>
              </a:lnSpc>
            </a:pPr>
            <a:r>
              <a:rPr lang="en-US" sz="65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Event!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0995" y="8222241"/>
            <a:ext cx="1609989" cy="361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16"/>
              </a:lnSpc>
              <a:spcBef>
                <a:spcPct val="0"/>
              </a:spcBef>
            </a:pPr>
            <a:r>
              <a:rPr lang="en-US" sz="219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Contact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(MS)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2026-08-21T09:34:09Z</dcterms:modified>
  <dc:identifier>DAHS6digYLQ</dc:identifier>
</cp:coreProperties>
</file>