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7556500" cy="106934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8" d="100"/>
          <a:sy n="68" d="100"/>
        </p:scale>
        <p:origin x="3186" y="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svg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147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0005541" flipV="1">
            <a:off x="1132055" y="8914311"/>
            <a:ext cx="1083377" cy="1400165"/>
          </a:xfrm>
          <a:custGeom>
            <a:avLst/>
            <a:gdLst/>
            <a:ahLst/>
            <a:cxnLst/>
            <a:rect l="l" t="t" r="r" b="b"/>
            <a:pathLst>
              <a:path w="1083377" h="1400165">
                <a:moveTo>
                  <a:pt x="0" y="1400165"/>
                </a:moveTo>
                <a:lnTo>
                  <a:pt x="1083377" y="1400165"/>
                </a:lnTo>
                <a:lnTo>
                  <a:pt x="1083377" y="0"/>
                </a:lnTo>
                <a:lnTo>
                  <a:pt x="0" y="0"/>
                </a:lnTo>
                <a:lnTo>
                  <a:pt x="0" y="1400165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1975396">
            <a:off x="629082" y="8209340"/>
            <a:ext cx="1286478" cy="1695523"/>
          </a:xfrm>
          <a:custGeom>
            <a:avLst/>
            <a:gdLst/>
            <a:ahLst/>
            <a:cxnLst/>
            <a:rect l="l" t="t" r="r" b="b"/>
            <a:pathLst>
              <a:path w="1286478" h="1695523">
                <a:moveTo>
                  <a:pt x="0" y="0"/>
                </a:moveTo>
                <a:lnTo>
                  <a:pt x="1286478" y="0"/>
                </a:lnTo>
                <a:lnTo>
                  <a:pt x="1286478" y="1695523"/>
                </a:lnTo>
                <a:lnTo>
                  <a:pt x="0" y="169552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305365" flipH="1">
            <a:off x="314655" y="8095953"/>
            <a:ext cx="741619" cy="1831159"/>
          </a:xfrm>
          <a:custGeom>
            <a:avLst/>
            <a:gdLst/>
            <a:ahLst/>
            <a:cxnLst/>
            <a:rect l="l" t="t" r="r" b="b"/>
            <a:pathLst>
              <a:path w="741619" h="1831159">
                <a:moveTo>
                  <a:pt x="741620" y="0"/>
                </a:moveTo>
                <a:lnTo>
                  <a:pt x="0" y="0"/>
                </a:lnTo>
                <a:lnTo>
                  <a:pt x="0" y="1831159"/>
                </a:lnTo>
                <a:lnTo>
                  <a:pt x="741620" y="1831159"/>
                </a:lnTo>
                <a:lnTo>
                  <a:pt x="74162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5707060">
            <a:off x="382703" y="9226455"/>
            <a:ext cx="605524" cy="731751"/>
          </a:xfrm>
          <a:custGeom>
            <a:avLst/>
            <a:gdLst/>
            <a:ahLst/>
            <a:cxnLst/>
            <a:rect l="l" t="t" r="r" b="b"/>
            <a:pathLst>
              <a:path w="605524" h="731751">
                <a:moveTo>
                  <a:pt x="0" y="0"/>
                </a:moveTo>
                <a:lnTo>
                  <a:pt x="605524" y="0"/>
                </a:lnTo>
                <a:lnTo>
                  <a:pt x="605524" y="731751"/>
                </a:lnTo>
                <a:lnTo>
                  <a:pt x="0" y="7317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200339" flipH="1">
            <a:off x="635039" y="9116510"/>
            <a:ext cx="310790" cy="275049"/>
          </a:xfrm>
          <a:custGeom>
            <a:avLst/>
            <a:gdLst/>
            <a:ahLst/>
            <a:cxnLst/>
            <a:rect l="l" t="t" r="r" b="b"/>
            <a:pathLst>
              <a:path w="310790" h="275049">
                <a:moveTo>
                  <a:pt x="310790" y="0"/>
                </a:moveTo>
                <a:lnTo>
                  <a:pt x="0" y="0"/>
                </a:lnTo>
                <a:lnTo>
                  <a:pt x="0" y="275048"/>
                </a:lnTo>
                <a:lnTo>
                  <a:pt x="310790" y="275048"/>
                </a:lnTo>
                <a:lnTo>
                  <a:pt x="31079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6266589" y="-169113"/>
            <a:ext cx="1185411" cy="1997494"/>
          </a:xfrm>
          <a:custGeom>
            <a:avLst/>
            <a:gdLst/>
            <a:ahLst/>
            <a:cxnLst/>
            <a:rect l="l" t="t" r="r" b="b"/>
            <a:pathLst>
              <a:path w="1185411" h="1997494">
                <a:moveTo>
                  <a:pt x="0" y="0"/>
                </a:moveTo>
                <a:lnTo>
                  <a:pt x="1185411" y="0"/>
                </a:lnTo>
                <a:lnTo>
                  <a:pt x="1185411" y="1997494"/>
                </a:lnTo>
                <a:lnTo>
                  <a:pt x="0" y="199749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Custom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Copy of club flyer</dc:title>
  <dc:creator>Admin</dc:creator>
  <cp:lastModifiedBy>Tim Evans</cp:lastModifiedBy>
  <cp:revision>1</cp:revision>
  <dcterms:created xsi:type="dcterms:W3CDTF">2006-08-16T00:00:00Z</dcterms:created>
  <dcterms:modified xsi:type="dcterms:W3CDTF">2026-08-21T09:27:12Z</dcterms:modified>
  <dc:identifier>DAHS6digYLQ</dc:identifier>
</cp:coreProperties>
</file>