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15113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3180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30299" y="-1170781"/>
            <a:ext cx="4988254" cy="5362262"/>
          </a:xfrm>
          <a:custGeom>
            <a:avLst/>
            <a:gdLst/>
            <a:ahLst/>
            <a:cxnLst/>
            <a:rect l="l" t="t" r="r" b="b"/>
            <a:pathLst>
              <a:path w="6789230" h="7222585">
                <a:moveTo>
                  <a:pt x="0" y="0"/>
                </a:moveTo>
                <a:lnTo>
                  <a:pt x="6789230" y="0"/>
                </a:lnTo>
                <a:lnTo>
                  <a:pt x="6789230" y="7222586"/>
                </a:lnTo>
                <a:lnTo>
                  <a:pt x="0" y="7222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019757">
            <a:off x="6859928" y="-1886599"/>
            <a:ext cx="5060282" cy="4422250"/>
          </a:xfrm>
          <a:custGeom>
            <a:avLst/>
            <a:gdLst/>
            <a:ahLst/>
            <a:cxnLst/>
            <a:rect l="l" t="t" r="r" b="b"/>
            <a:pathLst>
              <a:path w="8093925" h="6809014">
                <a:moveTo>
                  <a:pt x="0" y="0"/>
                </a:moveTo>
                <a:lnTo>
                  <a:pt x="8093924" y="0"/>
                </a:lnTo>
                <a:lnTo>
                  <a:pt x="8093924" y="6809014"/>
                </a:lnTo>
                <a:lnTo>
                  <a:pt x="0" y="68090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019757" flipH="1" flipV="1">
            <a:off x="-956280" y="12413723"/>
            <a:ext cx="4702907" cy="3424175"/>
          </a:xfrm>
          <a:custGeom>
            <a:avLst/>
            <a:gdLst/>
            <a:ahLst/>
            <a:cxnLst/>
            <a:rect l="l" t="t" r="r" b="b"/>
            <a:pathLst>
              <a:path w="8093925" h="6809014">
                <a:moveTo>
                  <a:pt x="8093925" y="6809014"/>
                </a:moveTo>
                <a:lnTo>
                  <a:pt x="0" y="6809014"/>
                </a:lnTo>
                <a:lnTo>
                  <a:pt x="0" y="0"/>
                </a:lnTo>
                <a:lnTo>
                  <a:pt x="8093925" y="0"/>
                </a:lnTo>
                <a:lnTo>
                  <a:pt x="8093925" y="680901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7818676" y="11467433"/>
            <a:ext cx="4101943" cy="3935792"/>
          </a:xfrm>
          <a:custGeom>
            <a:avLst/>
            <a:gdLst/>
            <a:ahLst/>
            <a:cxnLst/>
            <a:rect l="l" t="t" r="r" b="b"/>
            <a:pathLst>
              <a:path w="6789230" h="7222585">
                <a:moveTo>
                  <a:pt x="6789230" y="7222586"/>
                </a:moveTo>
                <a:lnTo>
                  <a:pt x="0" y="7222586"/>
                </a:lnTo>
                <a:lnTo>
                  <a:pt x="0" y="0"/>
                </a:lnTo>
                <a:lnTo>
                  <a:pt x="6789230" y="0"/>
                </a:lnTo>
                <a:lnTo>
                  <a:pt x="6789230" y="722258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851578" y="-1409048"/>
            <a:ext cx="4276800" cy="2052864"/>
          </a:xfrm>
          <a:custGeom>
            <a:avLst/>
            <a:gdLst/>
            <a:ahLst/>
            <a:cxnLst/>
            <a:rect l="l" t="t" r="r" b="b"/>
            <a:pathLst>
              <a:path w="4276800" h="2052864">
                <a:moveTo>
                  <a:pt x="0" y="0"/>
                </a:moveTo>
                <a:lnTo>
                  <a:pt x="4276800" y="0"/>
                </a:lnTo>
                <a:lnTo>
                  <a:pt x="4276800" y="2052864"/>
                </a:lnTo>
                <a:lnTo>
                  <a:pt x="0" y="20528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3626884" y="13501114"/>
            <a:ext cx="4276800" cy="2052864"/>
          </a:xfrm>
          <a:custGeom>
            <a:avLst/>
            <a:gdLst/>
            <a:ahLst/>
            <a:cxnLst/>
            <a:rect l="l" t="t" r="r" b="b"/>
            <a:pathLst>
              <a:path w="4276800" h="2052864">
                <a:moveTo>
                  <a:pt x="4276800" y="2052864"/>
                </a:moveTo>
                <a:lnTo>
                  <a:pt x="0" y="2052864"/>
                </a:lnTo>
                <a:lnTo>
                  <a:pt x="0" y="0"/>
                </a:lnTo>
                <a:lnTo>
                  <a:pt x="4276800" y="0"/>
                </a:lnTo>
                <a:lnTo>
                  <a:pt x="4276800" y="205286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375952" y="4665534"/>
            <a:ext cx="493696" cy="2515648"/>
          </a:xfrm>
          <a:custGeom>
            <a:avLst/>
            <a:gdLst/>
            <a:ahLst/>
            <a:cxnLst/>
            <a:rect l="l" t="t" r="r" b="b"/>
            <a:pathLst>
              <a:path w="493696" h="2515648">
                <a:moveTo>
                  <a:pt x="0" y="0"/>
                </a:moveTo>
                <a:lnTo>
                  <a:pt x="493696" y="0"/>
                </a:lnTo>
                <a:lnTo>
                  <a:pt x="493696" y="2515648"/>
                </a:lnTo>
                <a:lnTo>
                  <a:pt x="0" y="2515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22352" y="7181182"/>
            <a:ext cx="493696" cy="2515648"/>
          </a:xfrm>
          <a:custGeom>
            <a:avLst/>
            <a:gdLst/>
            <a:ahLst/>
            <a:cxnLst/>
            <a:rect l="l" t="t" r="r" b="b"/>
            <a:pathLst>
              <a:path w="493696" h="2515648">
                <a:moveTo>
                  <a:pt x="0" y="0"/>
                </a:moveTo>
                <a:lnTo>
                  <a:pt x="493696" y="0"/>
                </a:lnTo>
                <a:lnTo>
                  <a:pt x="493696" y="2515648"/>
                </a:lnTo>
                <a:lnTo>
                  <a:pt x="0" y="2515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486372" y="11838673"/>
            <a:ext cx="965728" cy="3564552"/>
          </a:xfrm>
          <a:custGeom>
            <a:avLst/>
            <a:gdLst/>
            <a:ahLst/>
            <a:cxnLst/>
            <a:rect l="l" t="t" r="r" b="b"/>
            <a:pathLst>
              <a:path w="2827440" h="6048000">
                <a:moveTo>
                  <a:pt x="0" y="0"/>
                </a:moveTo>
                <a:lnTo>
                  <a:pt x="2827440" y="0"/>
                </a:lnTo>
                <a:lnTo>
                  <a:pt x="2827440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 flipV="1">
            <a:off x="-169672" y="-1170781"/>
            <a:ext cx="2827440" cy="6048000"/>
          </a:xfrm>
          <a:custGeom>
            <a:avLst/>
            <a:gdLst/>
            <a:ahLst/>
            <a:cxnLst/>
            <a:rect l="l" t="t" r="r" b="b"/>
            <a:pathLst>
              <a:path w="2827440" h="6048000">
                <a:moveTo>
                  <a:pt x="2827440" y="6048000"/>
                </a:moveTo>
                <a:lnTo>
                  <a:pt x="0" y="6048000"/>
                </a:lnTo>
                <a:lnTo>
                  <a:pt x="0" y="0"/>
                </a:lnTo>
                <a:lnTo>
                  <a:pt x="2827440" y="0"/>
                </a:lnTo>
                <a:lnTo>
                  <a:pt x="2827440" y="60480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982225" y="8014431"/>
            <a:ext cx="2416237" cy="2990993"/>
          </a:xfrm>
          <a:custGeom>
            <a:avLst/>
            <a:gdLst/>
            <a:ahLst/>
            <a:cxnLst/>
            <a:rect l="l" t="t" r="r" b="b"/>
            <a:pathLst>
              <a:path w="4276800" h="4674098">
                <a:moveTo>
                  <a:pt x="0" y="0"/>
                </a:moveTo>
                <a:lnTo>
                  <a:pt x="4276800" y="0"/>
                </a:lnTo>
                <a:lnTo>
                  <a:pt x="4276800" y="4674098"/>
                </a:lnTo>
                <a:lnTo>
                  <a:pt x="0" y="46740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>
            <a:off x="-102694" y="4271845"/>
            <a:ext cx="1837576" cy="2849338"/>
          </a:xfrm>
          <a:custGeom>
            <a:avLst/>
            <a:gdLst/>
            <a:ahLst/>
            <a:cxnLst/>
            <a:rect l="l" t="t" r="r" b="b"/>
            <a:pathLst>
              <a:path w="4276800" h="4674098">
                <a:moveTo>
                  <a:pt x="4276800" y="0"/>
                </a:moveTo>
                <a:lnTo>
                  <a:pt x="0" y="0"/>
                </a:lnTo>
                <a:lnTo>
                  <a:pt x="0" y="4674099"/>
                </a:lnTo>
                <a:lnTo>
                  <a:pt x="4276800" y="4674099"/>
                </a:lnTo>
                <a:lnTo>
                  <a:pt x="42768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367325" y="-614416"/>
            <a:ext cx="2017462" cy="2173209"/>
          </a:xfrm>
          <a:custGeom>
            <a:avLst/>
            <a:gdLst/>
            <a:ahLst/>
            <a:cxnLst/>
            <a:rect l="l" t="t" r="r" b="b"/>
            <a:pathLst>
              <a:path w="2017462" h="2173209">
                <a:moveTo>
                  <a:pt x="0" y="0"/>
                </a:moveTo>
                <a:lnTo>
                  <a:pt x="2017462" y="0"/>
                </a:lnTo>
                <a:lnTo>
                  <a:pt x="2017462" y="2173210"/>
                </a:lnTo>
                <a:lnTo>
                  <a:pt x="0" y="21732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 flipV="1">
            <a:off x="4337269" y="13579112"/>
            <a:ext cx="2017462" cy="2173209"/>
          </a:xfrm>
          <a:custGeom>
            <a:avLst/>
            <a:gdLst/>
            <a:ahLst/>
            <a:cxnLst/>
            <a:rect l="l" t="t" r="r" b="b"/>
            <a:pathLst>
              <a:path w="2017462" h="2173209">
                <a:moveTo>
                  <a:pt x="2017462" y="2173209"/>
                </a:moveTo>
                <a:lnTo>
                  <a:pt x="0" y="2173209"/>
                </a:lnTo>
                <a:lnTo>
                  <a:pt x="0" y="0"/>
                </a:lnTo>
                <a:lnTo>
                  <a:pt x="2017462" y="0"/>
                </a:lnTo>
                <a:lnTo>
                  <a:pt x="2017462" y="217320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4058168">
            <a:off x="7408738" y="-1197714"/>
            <a:ext cx="3836693" cy="3683058"/>
          </a:xfrm>
          <a:custGeom>
            <a:avLst/>
            <a:gdLst/>
            <a:ahLst/>
            <a:cxnLst/>
            <a:rect l="l" t="t" r="r" b="b"/>
            <a:pathLst>
              <a:path w="6026010" h="5935620">
                <a:moveTo>
                  <a:pt x="0" y="0"/>
                </a:moveTo>
                <a:lnTo>
                  <a:pt x="6026010" y="0"/>
                </a:lnTo>
                <a:lnTo>
                  <a:pt x="6026010" y="5935620"/>
                </a:lnTo>
                <a:lnTo>
                  <a:pt x="0" y="59356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4058168" flipH="1" flipV="1">
            <a:off x="-604355" y="11515283"/>
            <a:ext cx="4143454" cy="4268329"/>
          </a:xfrm>
          <a:custGeom>
            <a:avLst/>
            <a:gdLst/>
            <a:ahLst/>
            <a:cxnLst/>
            <a:rect l="l" t="t" r="r" b="b"/>
            <a:pathLst>
              <a:path w="6026010" h="5935620">
                <a:moveTo>
                  <a:pt x="6026011" y="5935620"/>
                </a:moveTo>
                <a:lnTo>
                  <a:pt x="0" y="5935620"/>
                </a:lnTo>
                <a:lnTo>
                  <a:pt x="0" y="0"/>
                </a:lnTo>
                <a:lnTo>
                  <a:pt x="6026011" y="0"/>
                </a:lnTo>
                <a:lnTo>
                  <a:pt x="6026011" y="593562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Cream Simple Aesthetic Background Poster</dc:title>
  <dc:creator>Admin</dc:creator>
  <cp:lastModifiedBy>Tim Evans</cp:lastModifiedBy>
  <cp:revision>2</cp:revision>
  <dcterms:created xsi:type="dcterms:W3CDTF">2006-08-16T00:00:00Z</dcterms:created>
  <dcterms:modified xsi:type="dcterms:W3CDTF">2026-08-23T11:20:02Z</dcterms:modified>
  <dc:identifier>DAHTG3ZbJDM</dc:identifier>
</cp:coreProperties>
</file>