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5113000" cy="213741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7" autoAdjust="0"/>
    <p:restoredTop sz="86411" autoAdjust="0"/>
  </p:normalViewPr>
  <p:slideViewPr>
    <p:cSldViewPr>
      <p:cViewPr>
        <p:scale>
          <a:sx n="26" d="100"/>
          <a:sy n="26" d="100"/>
        </p:scale>
        <p:origin x="2514" y="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138"/>
            <a:ext cx="15113000" cy="212278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1238"/>
            <a:ext cx="15113000" cy="21412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Yellow Blue and White Illustrated Lemon Summer Poster</dc:title>
  <dc:creator>Phil</dc:creator>
  <cp:lastModifiedBy>Phil</cp:lastModifiedBy>
  <cp:revision>2</cp:revision>
  <dcterms:created xsi:type="dcterms:W3CDTF">2006-08-16T00:00:00Z</dcterms:created>
  <dcterms:modified xsi:type="dcterms:W3CDTF">2026-09-14T13:32:56Z</dcterms:modified>
  <dc:identifier>DAHTG76RBNE</dc:identifier>
</cp:coreProperties>
</file>