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22" autoAdjust="0"/>
  </p:normalViewPr>
  <p:slideViewPr>
    <p:cSldViewPr>
      <p:cViewPr varScale="1">
        <p:scale>
          <a:sx n="36" d="100"/>
          <a:sy n="36" d="100"/>
        </p:scale>
        <p:origin x="314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D9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206982" flipH="1">
            <a:off x="-417036" y="16314577"/>
            <a:ext cx="3420313" cy="4612029"/>
          </a:xfrm>
          <a:custGeom>
            <a:avLst/>
            <a:gdLst/>
            <a:ahLst/>
            <a:cxnLst/>
            <a:rect l="l" t="t" r="r" b="b"/>
            <a:pathLst>
              <a:path w="7087974" h="7126848">
                <a:moveTo>
                  <a:pt x="7087974" y="0"/>
                </a:moveTo>
                <a:lnTo>
                  <a:pt x="0" y="0"/>
                </a:lnTo>
                <a:lnTo>
                  <a:pt x="0" y="7126848"/>
                </a:lnTo>
                <a:lnTo>
                  <a:pt x="7087974" y="7126848"/>
                </a:lnTo>
                <a:lnTo>
                  <a:pt x="708797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431245">
            <a:off x="12658528" y="412951"/>
            <a:ext cx="2734545" cy="3198858"/>
          </a:xfrm>
          <a:custGeom>
            <a:avLst/>
            <a:gdLst/>
            <a:ahLst/>
            <a:cxnLst/>
            <a:rect l="l" t="t" r="r" b="b"/>
            <a:pathLst>
              <a:path w="6582423" h="6618524">
                <a:moveTo>
                  <a:pt x="0" y="0"/>
                </a:moveTo>
                <a:lnTo>
                  <a:pt x="6582423" y="0"/>
                </a:lnTo>
                <a:lnTo>
                  <a:pt x="6582423" y="6618524"/>
                </a:lnTo>
                <a:lnTo>
                  <a:pt x="0" y="66185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230527">
            <a:off x="10868542" y="17695328"/>
            <a:ext cx="4601717" cy="415962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142998">
            <a:off x="-473899" y="-310926"/>
            <a:ext cx="4446457" cy="381923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6627571" y="341791"/>
            <a:ext cx="2327962" cy="2981082"/>
          </a:xfrm>
          <a:custGeom>
            <a:avLst/>
            <a:gdLst/>
            <a:ahLst/>
            <a:cxnLst/>
            <a:rect l="l" t="t" r="r" b="b"/>
            <a:pathLst>
              <a:path w="2327962" h="2981082">
                <a:moveTo>
                  <a:pt x="0" y="0"/>
                </a:moveTo>
                <a:lnTo>
                  <a:pt x="2327962" y="0"/>
                </a:lnTo>
                <a:lnTo>
                  <a:pt x="2327962" y="2981082"/>
                </a:lnTo>
                <a:lnTo>
                  <a:pt x="0" y="29810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5335" b="-1631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and Brown Floral Elegant Upcoming Event Poster</dc:title>
  <dc:creator>Admin</dc:creator>
  <cp:lastModifiedBy>Tim Evans</cp:lastModifiedBy>
  <cp:revision>5</cp:revision>
  <dcterms:created xsi:type="dcterms:W3CDTF">2006-08-16T00:00:00Z</dcterms:created>
  <dcterms:modified xsi:type="dcterms:W3CDTF">2026-08-21T08:52:03Z</dcterms:modified>
  <dc:identifier>DAHSLkxsU1A</dc:identifier>
</cp:coreProperties>
</file>