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B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52969" y="-1491934"/>
            <a:ext cx="3732809" cy="4278292"/>
          </a:xfrm>
          <a:custGeom>
            <a:avLst/>
            <a:gdLst/>
            <a:ahLst/>
            <a:cxnLst/>
            <a:rect l="l" t="t" r="r" b="b"/>
            <a:pathLst>
              <a:path w="3732809" h="4278292">
                <a:moveTo>
                  <a:pt x="0" y="0"/>
                </a:moveTo>
                <a:lnTo>
                  <a:pt x="3732809" y="0"/>
                </a:lnTo>
                <a:lnTo>
                  <a:pt x="3732809" y="4278291"/>
                </a:lnTo>
                <a:lnTo>
                  <a:pt x="0" y="42782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08939" y="5895965"/>
            <a:ext cx="3788884" cy="5080068"/>
          </a:xfrm>
          <a:custGeom>
            <a:avLst/>
            <a:gdLst/>
            <a:ahLst/>
            <a:cxnLst/>
            <a:rect l="l" t="t" r="r" b="b"/>
            <a:pathLst>
              <a:path w="3788884" h="5080068">
                <a:moveTo>
                  <a:pt x="0" y="0"/>
                </a:moveTo>
                <a:lnTo>
                  <a:pt x="3788884" y="0"/>
                </a:lnTo>
                <a:lnTo>
                  <a:pt x="3788884" y="5080068"/>
                </a:lnTo>
                <a:lnTo>
                  <a:pt x="0" y="50800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2026-08-21T09:57:17Z</dcterms:modified>
  <dc:identifier>DAHS6digYLQ</dc:identifier>
</cp:coreProperties>
</file>