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97865" y="562865"/>
            <a:ext cx="4866586" cy="9566269"/>
          </a:xfrm>
          <a:custGeom>
            <a:avLst/>
            <a:gdLst/>
            <a:ahLst/>
            <a:cxnLst/>
            <a:rect l="l" t="t" r="r" b="b"/>
            <a:pathLst>
              <a:path w="9566269" h="9566269">
                <a:moveTo>
                  <a:pt x="0" y="0"/>
                </a:moveTo>
                <a:lnTo>
                  <a:pt x="9566269" y="0"/>
                </a:lnTo>
                <a:lnTo>
                  <a:pt x="9566269" y="9566270"/>
                </a:lnTo>
                <a:lnTo>
                  <a:pt x="0" y="95662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562865"/>
            <a:ext cx="4238825" cy="9566269"/>
          </a:xfrm>
          <a:custGeom>
            <a:avLst/>
            <a:gdLst/>
            <a:ahLst/>
            <a:cxnLst/>
            <a:rect l="l" t="t" r="r" b="b"/>
            <a:pathLst>
              <a:path w="9566269" h="9566269">
                <a:moveTo>
                  <a:pt x="0" y="0"/>
                </a:moveTo>
                <a:lnTo>
                  <a:pt x="9566269" y="0"/>
                </a:lnTo>
                <a:lnTo>
                  <a:pt x="9566269" y="9566270"/>
                </a:lnTo>
                <a:lnTo>
                  <a:pt x="0" y="95662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97986" y="562865"/>
            <a:ext cx="6764029" cy="9566269"/>
            <a:chOff x="0" y="0"/>
            <a:chExt cx="2424075" cy="34283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24075" cy="3428335"/>
            </a:xfrm>
            <a:custGeom>
              <a:avLst/>
              <a:gdLst/>
              <a:ahLst/>
              <a:cxnLst/>
              <a:rect l="l" t="t" r="r" b="b"/>
              <a:pathLst>
                <a:path w="2424075" h="3428335">
                  <a:moveTo>
                    <a:pt x="0" y="0"/>
                  </a:moveTo>
                  <a:lnTo>
                    <a:pt x="2424075" y="0"/>
                  </a:lnTo>
                  <a:lnTo>
                    <a:pt x="2424075" y="3428335"/>
                  </a:lnTo>
                  <a:lnTo>
                    <a:pt x="0" y="342833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424075" cy="3456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5607050" y="8394700"/>
            <a:ext cx="1912979" cy="1927569"/>
          </a:xfrm>
          <a:custGeom>
            <a:avLst/>
            <a:gdLst/>
            <a:ahLst/>
            <a:cxnLst/>
            <a:rect l="l" t="t" r="r" b="b"/>
            <a:pathLst>
              <a:path w="5486182" h="4698167">
                <a:moveTo>
                  <a:pt x="0" y="0"/>
                </a:moveTo>
                <a:lnTo>
                  <a:pt x="5486182" y="0"/>
                </a:lnTo>
                <a:lnTo>
                  <a:pt x="5486182" y="4698167"/>
                </a:lnTo>
                <a:lnTo>
                  <a:pt x="0" y="46981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488368" y="-670089"/>
            <a:ext cx="3136267" cy="2852178"/>
          </a:xfrm>
          <a:custGeom>
            <a:avLst/>
            <a:gdLst/>
            <a:ahLst/>
            <a:cxnLst/>
            <a:rect l="l" t="t" r="r" b="b"/>
            <a:pathLst>
              <a:path w="5486182" h="4698167">
                <a:moveTo>
                  <a:pt x="0" y="0"/>
                </a:moveTo>
                <a:lnTo>
                  <a:pt x="5486182" y="0"/>
                </a:lnTo>
                <a:lnTo>
                  <a:pt x="5486182" y="4698167"/>
                </a:lnTo>
                <a:lnTo>
                  <a:pt x="0" y="46981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87514" y="756000"/>
            <a:ext cx="916486" cy="184964"/>
          </a:xfrm>
          <a:custGeom>
            <a:avLst/>
            <a:gdLst/>
            <a:ahLst/>
            <a:cxnLst/>
            <a:rect l="l" t="t" r="r" b="b"/>
            <a:pathLst>
              <a:path w="916486" h="184964">
                <a:moveTo>
                  <a:pt x="0" y="0"/>
                </a:moveTo>
                <a:lnTo>
                  <a:pt x="916486" y="0"/>
                </a:lnTo>
                <a:lnTo>
                  <a:pt x="916486" y="184964"/>
                </a:lnTo>
                <a:lnTo>
                  <a:pt x="0" y="1849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56000" y="9751036"/>
            <a:ext cx="916486" cy="184964"/>
          </a:xfrm>
          <a:custGeom>
            <a:avLst/>
            <a:gdLst/>
            <a:ahLst/>
            <a:cxnLst/>
            <a:rect l="l" t="t" r="r" b="b"/>
            <a:pathLst>
              <a:path w="916486" h="184964">
                <a:moveTo>
                  <a:pt x="0" y="0"/>
                </a:moveTo>
                <a:lnTo>
                  <a:pt x="916486" y="0"/>
                </a:lnTo>
                <a:lnTo>
                  <a:pt x="916486" y="184964"/>
                </a:lnTo>
                <a:lnTo>
                  <a:pt x="0" y="1849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2</cp:revision>
  <dcterms:created xsi:type="dcterms:W3CDTF">2006-08-16T00:00:00Z</dcterms:created>
  <dcterms:modified xsi:type="dcterms:W3CDTF">2026-08-21T09:54:45Z</dcterms:modified>
  <dc:identifier>DAHS6digYLQ</dc:identifier>
</cp:coreProperties>
</file>