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120000" cy="21384000"/>
          </a:xfrm>
          <a:custGeom>
            <a:avLst/>
            <a:gdLst/>
            <a:ahLst/>
            <a:cxnLst/>
            <a:rect l="l" t="t" r="r" b="b"/>
            <a:pathLst>
              <a:path w="15120000" h="21384000">
                <a:moveTo>
                  <a:pt x="0" y="0"/>
                </a:moveTo>
                <a:lnTo>
                  <a:pt x="15120000" y="0"/>
                </a:lnTo>
                <a:lnTo>
                  <a:pt x="15120000" y="21384000"/>
                </a:lnTo>
                <a:lnTo>
                  <a:pt x="0" y="2138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470" t="-534" r="-21470" b="-53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1918" y="2748423"/>
            <a:ext cx="12996164" cy="16933113"/>
          </a:xfrm>
          <a:custGeom>
            <a:avLst/>
            <a:gdLst/>
            <a:ahLst/>
            <a:cxnLst/>
            <a:rect l="l" t="t" r="r" b="b"/>
            <a:pathLst>
              <a:path w="12996164" h="16933113">
                <a:moveTo>
                  <a:pt x="0" y="0"/>
                </a:moveTo>
                <a:lnTo>
                  <a:pt x="12996164" y="0"/>
                </a:lnTo>
                <a:lnTo>
                  <a:pt x="12996164" y="16933113"/>
                </a:lnTo>
                <a:lnTo>
                  <a:pt x="0" y="16933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12000" y="3279306"/>
            <a:ext cx="12187872" cy="15871347"/>
          </a:xfrm>
          <a:custGeom>
            <a:avLst/>
            <a:gdLst/>
            <a:ahLst/>
            <a:cxnLst/>
            <a:rect l="l" t="t" r="r" b="b"/>
            <a:pathLst>
              <a:path w="12187872" h="15871347">
                <a:moveTo>
                  <a:pt x="0" y="0"/>
                </a:moveTo>
                <a:lnTo>
                  <a:pt x="12187872" y="0"/>
                </a:lnTo>
                <a:lnTo>
                  <a:pt x="12187872" y="15871347"/>
                </a:lnTo>
                <a:lnTo>
                  <a:pt x="0" y="15871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849707" y="17349503"/>
            <a:ext cx="3117566" cy="4034497"/>
          </a:xfrm>
          <a:custGeom>
            <a:avLst/>
            <a:gdLst/>
            <a:ahLst/>
            <a:cxnLst/>
            <a:rect l="l" t="t" r="r" b="b"/>
            <a:pathLst>
              <a:path w="3117566" h="4034497">
                <a:moveTo>
                  <a:pt x="0" y="0"/>
                </a:moveTo>
                <a:lnTo>
                  <a:pt x="3117566" y="0"/>
                </a:lnTo>
                <a:lnTo>
                  <a:pt x="3117566" y="4034497"/>
                </a:lnTo>
                <a:lnTo>
                  <a:pt x="0" y="4034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1918" y="395402"/>
            <a:ext cx="1864625" cy="3805357"/>
          </a:xfrm>
          <a:custGeom>
            <a:avLst/>
            <a:gdLst/>
            <a:ahLst/>
            <a:cxnLst/>
            <a:rect l="l" t="t" r="r" b="b"/>
            <a:pathLst>
              <a:path w="1864625" h="3805357">
                <a:moveTo>
                  <a:pt x="0" y="0"/>
                </a:moveTo>
                <a:lnTo>
                  <a:pt x="1864625" y="0"/>
                </a:lnTo>
                <a:lnTo>
                  <a:pt x="1864625" y="3805357"/>
                </a:lnTo>
                <a:lnTo>
                  <a:pt x="0" y="38053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Pink and Cream Playful Cartoon Animal Poster</dc:title>
  <dc:creator>Admin</dc:creator>
  <cp:lastModifiedBy>Tim Evans</cp:lastModifiedBy>
  <cp:revision>1</cp:revision>
  <dcterms:created xsi:type="dcterms:W3CDTF">2006-08-16T00:00:00Z</dcterms:created>
  <dcterms:modified xsi:type="dcterms:W3CDTF">2026-08-23T11:40:29Z</dcterms:modified>
  <dc:identifier>DAHTGyeJlp0</dc:identifier>
</cp:coreProperties>
</file>