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983" y="756000"/>
            <a:ext cx="6074287" cy="7625797"/>
          </a:xfrm>
          <a:custGeom>
            <a:avLst/>
            <a:gdLst/>
            <a:ahLst/>
            <a:cxnLst/>
            <a:rect l="l" t="t" r="r" b="b"/>
            <a:pathLst>
              <a:path w="6074287" h="7625797">
                <a:moveTo>
                  <a:pt x="0" y="0"/>
                </a:moveTo>
                <a:lnTo>
                  <a:pt x="6074287" y="0"/>
                </a:lnTo>
                <a:lnTo>
                  <a:pt x="6074287" y="7625797"/>
                </a:lnTo>
                <a:lnTo>
                  <a:pt x="0" y="7625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3" t="-776" r="-888" b="-1678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12496" y="7532699"/>
            <a:ext cx="1495212" cy="3759580"/>
          </a:xfrm>
          <a:custGeom>
            <a:avLst/>
            <a:gdLst/>
            <a:ahLst/>
            <a:cxnLst/>
            <a:rect l="l" t="t" r="r" b="b"/>
            <a:pathLst>
              <a:path w="1495212" h="3759580">
                <a:moveTo>
                  <a:pt x="1495212" y="0"/>
                </a:moveTo>
                <a:lnTo>
                  <a:pt x="0" y="0"/>
                </a:lnTo>
                <a:lnTo>
                  <a:pt x="0" y="3759580"/>
                </a:lnTo>
                <a:lnTo>
                  <a:pt x="1495212" y="3759580"/>
                </a:lnTo>
                <a:lnTo>
                  <a:pt x="149521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62533">
            <a:off x="3853147" y="10104674"/>
            <a:ext cx="529993" cy="1321132"/>
          </a:xfrm>
          <a:custGeom>
            <a:avLst/>
            <a:gdLst/>
            <a:ahLst/>
            <a:cxnLst/>
            <a:rect l="l" t="t" r="r" b="b"/>
            <a:pathLst>
              <a:path w="529993" h="1321132">
                <a:moveTo>
                  <a:pt x="0" y="0"/>
                </a:moveTo>
                <a:lnTo>
                  <a:pt x="529993" y="0"/>
                </a:lnTo>
                <a:lnTo>
                  <a:pt x="529993" y="1321132"/>
                </a:lnTo>
                <a:lnTo>
                  <a:pt x="0" y="1321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119" t="-184572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4036114" y="8125451"/>
            <a:ext cx="1228599" cy="2696436"/>
          </a:xfrm>
          <a:custGeom>
            <a:avLst/>
            <a:gdLst/>
            <a:ahLst/>
            <a:cxnLst/>
            <a:rect l="l" t="t" r="r" b="b"/>
            <a:pathLst>
              <a:path w="1228599" h="2696436">
                <a:moveTo>
                  <a:pt x="1228599" y="0"/>
                </a:moveTo>
                <a:lnTo>
                  <a:pt x="0" y="0"/>
                </a:lnTo>
                <a:lnTo>
                  <a:pt x="0" y="2696436"/>
                </a:lnTo>
                <a:lnTo>
                  <a:pt x="1228599" y="2696436"/>
                </a:lnTo>
                <a:lnTo>
                  <a:pt x="122859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06300" flipH="1">
            <a:off x="6078379" y="7669416"/>
            <a:ext cx="1236431" cy="3152471"/>
          </a:xfrm>
          <a:custGeom>
            <a:avLst/>
            <a:gdLst/>
            <a:ahLst/>
            <a:cxnLst/>
            <a:rect l="l" t="t" r="r" b="b"/>
            <a:pathLst>
              <a:path w="1236431" h="3152471">
                <a:moveTo>
                  <a:pt x="1236431" y="0"/>
                </a:moveTo>
                <a:lnTo>
                  <a:pt x="0" y="0"/>
                </a:lnTo>
                <a:lnTo>
                  <a:pt x="0" y="3152471"/>
                </a:lnTo>
                <a:lnTo>
                  <a:pt x="1236431" y="3152471"/>
                </a:lnTo>
                <a:lnTo>
                  <a:pt x="123643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428579" y="8577246"/>
            <a:ext cx="835634" cy="2717508"/>
          </a:xfrm>
          <a:custGeom>
            <a:avLst/>
            <a:gdLst/>
            <a:ahLst/>
            <a:cxnLst/>
            <a:rect l="l" t="t" r="r" b="b"/>
            <a:pathLst>
              <a:path w="835634" h="2717508">
                <a:moveTo>
                  <a:pt x="0" y="0"/>
                </a:moveTo>
                <a:lnTo>
                  <a:pt x="835634" y="0"/>
                </a:lnTo>
                <a:lnTo>
                  <a:pt x="835634" y="2717508"/>
                </a:lnTo>
                <a:lnTo>
                  <a:pt x="0" y="27175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65266">
            <a:off x="2573193" y="9000612"/>
            <a:ext cx="1256720" cy="1792114"/>
          </a:xfrm>
          <a:custGeom>
            <a:avLst/>
            <a:gdLst/>
            <a:ahLst/>
            <a:cxnLst/>
            <a:rect l="l" t="t" r="r" b="b"/>
            <a:pathLst>
              <a:path w="1256720" h="1792114">
                <a:moveTo>
                  <a:pt x="0" y="0"/>
                </a:moveTo>
                <a:lnTo>
                  <a:pt x="1256720" y="0"/>
                </a:lnTo>
                <a:lnTo>
                  <a:pt x="1256720" y="1792114"/>
                </a:lnTo>
                <a:lnTo>
                  <a:pt x="0" y="17921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3840" y="8191415"/>
            <a:ext cx="1213213" cy="3100864"/>
          </a:xfrm>
          <a:custGeom>
            <a:avLst/>
            <a:gdLst/>
            <a:ahLst/>
            <a:cxnLst/>
            <a:rect l="l" t="t" r="r" b="b"/>
            <a:pathLst>
              <a:path w="1213213" h="3100864">
                <a:moveTo>
                  <a:pt x="0" y="0"/>
                </a:moveTo>
                <a:lnTo>
                  <a:pt x="1213213" y="0"/>
                </a:lnTo>
                <a:lnTo>
                  <a:pt x="1213213" y="3100864"/>
                </a:lnTo>
                <a:lnTo>
                  <a:pt x="0" y="31008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74459">
            <a:off x="3321469" y="9519856"/>
            <a:ext cx="795726" cy="1798252"/>
          </a:xfrm>
          <a:custGeom>
            <a:avLst/>
            <a:gdLst/>
            <a:ahLst/>
            <a:cxnLst/>
            <a:rect l="l" t="t" r="r" b="b"/>
            <a:pathLst>
              <a:path w="795726" h="1798252">
                <a:moveTo>
                  <a:pt x="0" y="0"/>
                </a:moveTo>
                <a:lnTo>
                  <a:pt x="795726" y="0"/>
                </a:lnTo>
                <a:lnTo>
                  <a:pt x="795726" y="1798252"/>
                </a:lnTo>
                <a:lnTo>
                  <a:pt x="0" y="17982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99738" flipH="1">
            <a:off x="896143" y="9350881"/>
            <a:ext cx="640931" cy="1448431"/>
          </a:xfrm>
          <a:custGeom>
            <a:avLst/>
            <a:gdLst/>
            <a:ahLst/>
            <a:cxnLst/>
            <a:rect l="l" t="t" r="r" b="b"/>
            <a:pathLst>
              <a:path w="640931" h="1448431">
                <a:moveTo>
                  <a:pt x="640931" y="0"/>
                </a:moveTo>
                <a:lnTo>
                  <a:pt x="0" y="0"/>
                </a:lnTo>
                <a:lnTo>
                  <a:pt x="0" y="1448432"/>
                </a:lnTo>
                <a:lnTo>
                  <a:pt x="640931" y="1448432"/>
                </a:lnTo>
                <a:lnTo>
                  <a:pt x="64093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243746" flipH="1">
            <a:off x="3404633" y="9873007"/>
            <a:ext cx="353024" cy="1637987"/>
          </a:xfrm>
          <a:custGeom>
            <a:avLst/>
            <a:gdLst/>
            <a:ahLst/>
            <a:cxnLst/>
            <a:rect l="l" t="t" r="r" b="b"/>
            <a:pathLst>
              <a:path w="353024" h="1637987">
                <a:moveTo>
                  <a:pt x="353025" y="0"/>
                </a:moveTo>
                <a:lnTo>
                  <a:pt x="0" y="0"/>
                </a:lnTo>
                <a:lnTo>
                  <a:pt x="0" y="1637986"/>
                </a:lnTo>
                <a:lnTo>
                  <a:pt x="353025" y="1637986"/>
                </a:lnTo>
                <a:lnTo>
                  <a:pt x="353025" y="0"/>
                </a:lnTo>
                <a:close/>
              </a:path>
            </a:pathLst>
          </a:custGeom>
          <a:blipFill>
            <a:blip r:embed="rId6"/>
            <a:stretch>
              <a:fillRect l="-61158" t="-65905" r="-75548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2026-08-21T10:07:19Z</dcterms:modified>
  <dc:identifier>DAHS6digYLQ</dc:identifier>
</cp:coreProperties>
</file>