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1566000" y="1566000"/>
            <a:ext cx="10692000" cy="7560000"/>
          </a:xfrm>
          <a:custGeom>
            <a:avLst/>
            <a:gdLst/>
            <a:ahLst/>
            <a:cxnLst/>
            <a:rect l="l" t="t" r="r" b="b"/>
            <a:pathLst>
              <a:path w="10692000" h="7560000">
                <a:moveTo>
                  <a:pt x="10692000" y="0"/>
                </a:moveTo>
                <a:lnTo>
                  <a:pt x="10692000" y="7560000"/>
                </a:lnTo>
                <a:lnTo>
                  <a:pt x="0" y="7560000"/>
                </a:lnTo>
                <a:lnTo>
                  <a:pt x="0" y="0"/>
                </a:lnTo>
                <a:lnTo>
                  <a:pt x="10692000" y="0"/>
                </a:lnTo>
                <a:close/>
              </a:path>
            </a:pathLst>
          </a:custGeom>
          <a:blipFill>
            <a:blip r:embed="rId2"/>
            <a:stretch>
              <a:fillRect l="-4132" t="-1511" r="-4132" b="-1511"/>
            </a:stretch>
          </a:blipFill>
        </p:spPr>
      </p:sp>
      <p:sp>
        <p:nvSpPr>
          <p:cNvPr id="3" name="Freeform 3"/>
          <p:cNvSpPr/>
          <p:nvPr/>
        </p:nvSpPr>
        <p:spPr>
          <a:xfrm rot="-321654">
            <a:off x="-173644" y="8608562"/>
            <a:ext cx="1881715" cy="2148312"/>
          </a:xfrm>
          <a:custGeom>
            <a:avLst/>
            <a:gdLst/>
            <a:ahLst/>
            <a:cxnLst/>
            <a:rect l="l" t="t" r="r" b="b"/>
            <a:pathLst>
              <a:path w="2726872" h="2733706">
                <a:moveTo>
                  <a:pt x="0" y="0"/>
                </a:moveTo>
                <a:lnTo>
                  <a:pt x="2726872" y="0"/>
                </a:lnTo>
                <a:lnTo>
                  <a:pt x="2726872" y="2733706"/>
                </a:lnTo>
                <a:lnTo>
                  <a:pt x="0" y="27337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687715" y="9197392"/>
            <a:ext cx="661092" cy="1774744"/>
          </a:xfrm>
          <a:custGeom>
            <a:avLst/>
            <a:gdLst/>
            <a:ahLst/>
            <a:cxnLst/>
            <a:rect l="l" t="t" r="r" b="b"/>
            <a:pathLst>
              <a:path w="661092" h="1774744">
                <a:moveTo>
                  <a:pt x="0" y="0"/>
                </a:moveTo>
                <a:lnTo>
                  <a:pt x="661092" y="0"/>
                </a:lnTo>
                <a:lnTo>
                  <a:pt x="661092" y="1774744"/>
                </a:lnTo>
                <a:lnTo>
                  <a:pt x="0" y="17747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81903">
            <a:off x="2949281" y="9160234"/>
            <a:ext cx="4024610" cy="3354093"/>
          </a:xfrm>
          <a:custGeom>
            <a:avLst/>
            <a:gdLst/>
            <a:ahLst/>
            <a:cxnLst/>
            <a:rect l="l" t="t" r="r" b="b"/>
            <a:pathLst>
              <a:path w="4050084" h="3700764">
                <a:moveTo>
                  <a:pt x="0" y="0"/>
                </a:moveTo>
                <a:lnTo>
                  <a:pt x="4050084" y="0"/>
                </a:lnTo>
                <a:lnTo>
                  <a:pt x="4050084" y="3700764"/>
                </a:lnTo>
                <a:lnTo>
                  <a:pt x="0" y="37007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46210" b="46210"/>
            </a:stretch>
          </a:blipFill>
        </p:spPr>
      </p:sp>
      <p:sp>
        <p:nvSpPr>
          <p:cNvPr id="6" name="Freeform 6"/>
          <p:cNvSpPr/>
          <p:nvPr/>
        </p:nvSpPr>
        <p:spPr>
          <a:xfrm rot="700871">
            <a:off x="4811616" y="9843025"/>
            <a:ext cx="507688" cy="1223346"/>
          </a:xfrm>
          <a:custGeom>
            <a:avLst/>
            <a:gdLst/>
            <a:ahLst/>
            <a:cxnLst/>
            <a:rect l="l" t="t" r="r" b="b"/>
            <a:pathLst>
              <a:path w="507688" h="1223346">
                <a:moveTo>
                  <a:pt x="0" y="0"/>
                </a:moveTo>
                <a:lnTo>
                  <a:pt x="507688" y="0"/>
                </a:lnTo>
                <a:lnTo>
                  <a:pt x="507688" y="1223346"/>
                </a:lnTo>
                <a:lnTo>
                  <a:pt x="0" y="12233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385516">
            <a:off x="5712627" y="8633017"/>
            <a:ext cx="2184200" cy="2083380"/>
          </a:xfrm>
          <a:custGeom>
            <a:avLst/>
            <a:gdLst/>
            <a:ahLst/>
            <a:cxnLst/>
            <a:rect l="l" t="t" r="r" b="b"/>
            <a:pathLst>
              <a:path w="3400297" h="3176444">
                <a:moveTo>
                  <a:pt x="0" y="0"/>
                </a:moveTo>
                <a:lnTo>
                  <a:pt x="3400296" y="0"/>
                </a:lnTo>
                <a:lnTo>
                  <a:pt x="3400296" y="3176444"/>
                </a:lnTo>
                <a:lnTo>
                  <a:pt x="0" y="31764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846057" flipH="1">
            <a:off x="2240082" y="9851532"/>
            <a:ext cx="552364" cy="1330998"/>
          </a:xfrm>
          <a:custGeom>
            <a:avLst/>
            <a:gdLst/>
            <a:ahLst/>
            <a:cxnLst/>
            <a:rect l="l" t="t" r="r" b="b"/>
            <a:pathLst>
              <a:path w="552364" h="1330998">
                <a:moveTo>
                  <a:pt x="552364" y="0"/>
                </a:moveTo>
                <a:lnTo>
                  <a:pt x="0" y="0"/>
                </a:lnTo>
                <a:lnTo>
                  <a:pt x="0" y="1330998"/>
                </a:lnTo>
                <a:lnTo>
                  <a:pt x="552364" y="1330998"/>
                </a:lnTo>
                <a:lnTo>
                  <a:pt x="552364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84150" y="14068"/>
            <a:ext cx="7924800" cy="515989"/>
            <a:chOff x="0" y="0"/>
            <a:chExt cx="17309964" cy="6879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799806" cy="687985"/>
            </a:xfrm>
            <a:custGeom>
              <a:avLst/>
              <a:gdLst/>
              <a:ahLst/>
              <a:cxnLst/>
              <a:rect l="l" t="t" r="r" b="b"/>
              <a:pathLst>
                <a:path w="8799806" h="687985">
                  <a:moveTo>
                    <a:pt x="0" y="0"/>
                  </a:moveTo>
                  <a:lnTo>
                    <a:pt x="8799806" y="0"/>
                  </a:lnTo>
                  <a:lnTo>
                    <a:pt x="8799806" y="687985"/>
                  </a:lnTo>
                  <a:lnTo>
                    <a:pt x="0" y="6879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8666368" y="31701"/>
              <a:ext cx="8643596" cy="656284"/>
            </a:xfrm>
            <a:custGeom>
              <a:avLst/>
              <a:gdLst/>
              <a:ahLst/>
              <a:cxnLst/>
              <a:rect l="l" t="t" r="r" b="b"/>
              <a:pathLst>
                <a:path w="8643596" h="656284">
                  <a:moveTo>
                    <a:pt x="0" y="0"/>
                  </a:moveTo>
                  <a:lnTo>
                    <a:pt x="8643596" y="0"/>
                  </a:lnTo>
                  <a:lnTo>
                    <a:pt x="8643596" y="656284"/>
                  </a:lnTo>
                  <a:lnTo>
                    <a:pt x="0" y="6562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-1807" t="-483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2</cp:revision>
  <dcterms:created xsi:type="dcterms:W3CDTF">2006-08-16T00:00:00Z</dcterms:created>
  <dcterms:modified xsi:type="dcterms:W3CDTF">2026-08-21T09:45:16Z</dcterms:modified>
  <dc:identifier>DAHS6digYLQ</dc:identifier>
</cp:coreProperties>
</file>