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8688" y="-390024"/>
            <a:ext cx="7997378" cy="11454319"/>
            <a:chOff x="0" y="0"/>
            <a:chExt cx="3770358" cy="41049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0358" cy="4104970"/>
            </a:xfrm>
            <a:custGeom>
              <a:avLst/>
              <a:gdLst/>
              <a:ahLst/>
              <a:cxnLst/>
              <a:rect l="l" t="t" r="r" b="b"/>
              <a:pathLst>
                <a:path w="3770358" h="4104970">
                  <a:moveTo>
                    <a:pt x="0" y="0"/>
                  </a:moveTo>
                  <a:lnTo>
                    <a:pt x="3770358" y="0"/>
                  </a:lnTo>
                  <a:lnTo>
                    <a:pt x="3770358" y="4104970"/>
                  </a:lnTo>
                  <a:lnTo>
                    <a:pt x="0" y="410497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70358" cy="4133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218689" y="7712057"/>
            <a:ext cx="7997378" cy="3578827"/>
          </a:xfrm>
          <a:custGeom>
            <a:avLst/>
            <a:gdLst/>
            <a:ahLst/>
            <a:cxnLst/>
            <a:rect l="l" t="t" r="r" b="b"/>
            <a:pathLst>
              <a:path w="7997378" h="3578827">
                <a:moveTo>
                  <a:pt x="0" y="0"/>
                </a:moveTo>
                <a:lnTo>
                  <a:pt x="7997378" y="0"/>
                </a:lnTo>
                <a:lnTo>
                  <a:pt x="7997378" y="3578826"/>
                </a:lnTo>
                <a:lnTo>
                  <a:pt x="0" y="35788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2</cp:revision>
  <dcterms:created xsi:type="dcterms:W3CDTF">2006-08-16T00:00:00Z</dcterms:created>
  <dcterms:modified xsi:type="dcterms:W3CDTF">2026-08-21T10:05:57Z</dcterms:modified>
  <dc:identifier>DAHS6digYLQ</dc:identifier>
</cp:coreProperties>
</file>