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71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45098" y="8536723"/>
            <a:ext cx="1890228" cy="2475005"/>
          </a:xfrm>
          <a:custGeom>
            <a:avLst/>
            <a:gdLst/>
            <a:ahLst/>
            <a:cxnLst/>
            <a:rect l="l" t="t" r="r" b="b"/>
            <a:pathLst>
              <a:path w="6048000" h="6485791">
                <a:moveTo>
                  <a:pt x="0" y="0"/>
                </a:moveTo>
                <a:lnTo>
                  <a:pt x="6048000" y="0"/>
                </a:lnTo>
                <a:lnTo>
                  <a:pt x="6048000" y="6485790"/>
                </a:lnTo>
                <a:lnTo>
                  <a:pt x="0" y="64857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12967">
            <a:off x="5601621" y="-782725"/>
            <a:ext cx="2636278" cy="2787527"/>
          </a:xfrm>
          <a:custGeom>
            <a:avLst/>
            <a:gdLst/>
            <a:ahLst/>
            <a:cxnLst/>
            <a:rect l="l" t="t" r="r" b="b"/>
            <a:pathLst>
              <a:path w="5059491" h="4382784">
                <a:moveTo>
                  <a:pt x="0" y="0"/>
                </a:moveTo>
                <a:lnTo>
                  <a:pt x="5059490" y="0"/>
                </a:lnTo>
                <a:lnTo>
                  <a:pt x="5059490" y="4382783"/>
                </a:lnTo>
                <a:lnTo>
                  <a:pt x="0" y="43827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08469" y="1046626"/>
            <a:ext cx="6272142" cy="8839921"/>
            <a:chOff x="0" y="0"/>
            <a:chExt cx="2247794" cy="316802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47794" cy="3168028"/>
            </a:xfrm>
            <a:custGeom>
              <a:avLst/>
              <a:gdLst/>
              <a:ahLst/>
              <a:cxnLst/>
              <a:rect l="l" t="t" r="r" b="b"/>
              <a:pathLst>
                <a:path w="2247794" h="3168028">
                  <a:moveTo>
                    <a:pt x="0" y="0"/>
                  </a:moveTo>
                  <a:lnTo>
                    <a:pt x="2247794" y="0"/>
                  </a:lnTo>
                  <a:lnTo>
                    <a:pt x="2247794" y="3168028"/>
                  </a:lnTo>
                  <a:lnTo>
                    <a:pt x="0" y="3168028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47625"/>
              <a:ext cx="2247794" cy="321565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43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 rot="812967">
            <a:off x="5741311" y="8723105"/>
            <a:ext cx="2082404" cy="2044017"/>
          </a:xfrm>
          <a:custGeom>
            <a:avLst/>
            <a:gdLst/>
            <a:ahLst/>
            <a:cxnLst/>
            <a:rect l="l" t="t" r="r" b="b"/>
            <a:pathLst>
              <a:path w="5451164" h="4722071">
                <a:moveTo>
                  <a:pt x="0" y="0"/>
                </a:moveTo>
                <a:lnTo>
                  <a:pt x="5451164" y="0"/>
                </a:lnTo>
                <a:lnTo>
                  <a:pt x="5451164" y="4722071"/>
                </a:lnTo>
                <a:lnTo>
                  <a:pt x="0" y="47220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639131">
            <a:off x="-542741" y="-807521"/>
            <a:ext cx="2932038" cy="2989217"/>
          </a:xfrm>
          <a:custGeom>
            <a:avLst/>
            <a:gdLst/>
            <a:ahLst/>
            <a:cxnLst/>
            <a:rect l="l" t="t" r="r" b="b"/>
            <a:pathLst>
              <a:path w="5081603" h="5449440">
                <a:moveTo>
                  <a:pt x="0" y="0"/>
                </a:moveTo>
                <a:lnTo>
                  <a:pt x="5081603" y="0"/>
                </a:lnTo>
                <a:lnTo>
                  <a:pt x="5081603" y="5449441"/>
                </a:lnTo>
                <a:lnTo>
                  <a:pt x="0" y="544944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3456153" y="1105793"/>
            <a:ext cx="651384" cy="1098181"/>
          </a:xfrm>
          <a:custGeom>
            <a:avLst/>
            <a:gdLst/>
            <a:ahLst/>
            <a:cxnLst/>
            <a:rect l="l" t="t" r="r" b="b"/>
            <a:pathLst>
              <a:path w="651384" h="1098181">
                <a:moveTo>
                  <a:pt x="0" y="0"/>
                </a:moveTo>
                <a:lnTo>
                  <a:pt x="651383" y="0"/>
                </a:lnTo>
                <a:lnTo>
                  <a:pt x="651383" y="1098181"/>
                </a:lnTo>
                <a:lnTo>
                  <a:pt x="0" y="10981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2</cp:revision>
  <dcterms:created xsi:type="dcterms:W3CDTF">2006-08-16T00:00:00Z</dcterms:created>
  <dcterms:modified xsi:type="dcterms:W3CDTF">2026-08-21T09:24:03Z</dcterms:modified>
  <dc:identifier>DAHS6digYLQ</dc:identifier>
</cp:coreProperties>
</file>