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71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1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71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1816E06-A77E-B31D-D02F-D5095B8612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475"/>
            <a:ext cx="7556500" cy="1056844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1296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Club Flyer templates 1</dc:title>
  <dc:creator>Admin</dc:creator>
  <cp:lastModifiedBy>Tim Evans</cp:lastModifiedBy>
  <cp:revision>13</cp:revision>
  <dcterms:created xsi:type="dcterms:W3CDTF">2006-08-16T00:00:00Z</dcterms:created>
  <dcterms:modified xsi:type="dcterms:W3CDTF">2026-09-18T14:38:14Z</dcterms:modified>
  <dc:identifier>DAHPWzVmXXI</dc:identifier>
</cp:coreProperties>
</file>