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32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19097-261A-4504-97AE-41CE37C5183D}" type="datetimeFigureOut">
              <a:rPr lang="en-GB" smtClean="0"/>
              <a:t>09/05/2026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5A4BB-C2DE-4330-BD86-FEE3AF2E6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0189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19097-261A-4504-97AE-41CE37C5183D}" type="datetimeFigureOut">
              <a:rPr lang="en-GB" smtClean="0"/>
              <a:t>09/05/2026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5A4BB-C2DE-4330-BD86-FEE3AF2E6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1581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19097-261A-4504-97AE-41CE37C5183D}" type="datetimeFigureOut">
              <a:rPr lang="en-GB" smtClean="0"/>
              <a:t>09/05/2026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5A4BB-C2DE-4330-BD86-FEE3AF2E6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5338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19097-261A-4504-97AE-41CE37C5183D}" type="datetimeFigureOut">
              <a:rPr lang="en-GB" smtClean="0"/>
              <a:t>09/05/2026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5A4BB-C2DE-4330-BD86-FEE3AF2E6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8557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19097-261A-4504-97AE-41CE37C5183D}" type="datetimeFigureOut">
              <a:rPr lang="en-GB" smtClean="0"/>
              <a:t>09/05/2026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5A4BB-C2DE-4330-BD86-FEE3AF2E6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1597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19097-261A-4504-97AE-41CE37C5183D}" type="datetimeFigureOut">
              <a:rPr lang="en-GB" smtClean="0"/>
              <a:t>09/05/2026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5A4BB-C2DE-4330-BD86-FEE3AF2E6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3273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19097-261A-4504-97AE-41CE37C5183D}" type="datetimeFigureOut">
              <a:rPr lang="en-GB" smtClean="0"/>
              <a:t>09/05/2026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5A4BB-C2DE-4330-BD86-FEE3AF2E6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5791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19097-261A-4504-97AE-41CE37C5183D}" type="datetimeFigureOut">
              <a:rPr lang="en-GB" smtClean="0"/>
              <a:t>09/05/2026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5A4BB-C2DE-4330-BD86-FEE3AF2E6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0493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19097-261A-4504-97AE-41CE37C5183D}" type="datetimeFigureOut">
              <a:rPr lang="en-GB" smtClean="0"/>
              <a:t>09/05/2026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5A4BB-C2DE-4330-BD86-FEE3AF2E6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8698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19097-261A-4504-97AE-41CE37C5183D}" type="datetimeFigureOut">
              <a:rPr lang="en-GB" smtClean="0"/>
              <a:t>09/05/2026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5A4BB-C2DE-4330-BD86-FEE3AF2E6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8567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19097-261A-4504-97AE-41CE37C5183D}" type="datetimeFigureOut">
              <a:rPr lang="en-GB" smtClean="0"/>
              <a:t>09/05/2026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B5A4BB-C2DE-4330-BD86-FEE3AF2E6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0628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719097-261A-4504-97AE-41CE37C5183D}" type="datetimeFigureOut">
              <a:rPr lang="en-GB" smtClean="0"/>
              <a:t>09/05/2026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5A4BB-C2DE-4330-BD86-FEE3AF2E6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8314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4" descr="Photo xavertical template for printing clover and field plants free space for text formation of invitations letters">
            <a:extLst>
              <a:ext uri="{FF2B5EF4-FFF2-40B4-BE49-F238E27FC236}">
                <a16:creationId xmlns:a16="http://schemas.microsoft.com/office/drawing/2014/main" id="{2806CC43-B54D-1EAF-1CFA-8673E7E585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6858000" cy="990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92050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</TotalTime>
  <Words>0</Words>
  <Application>Microsoft Office PowerPoint</Application>
  <PresentationFormat>A4 Paper (210x297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Tim Evans</dc:creator>
  <cp:lastModifiedBy>Tim Evans</cp:lastModifiedBy>
  <cp:revision>1</cp:revision>
  <dcterms:created xsi:type="dcterms:W3CDTF">2026-05-09T11:48:30Z</dcterms:created>
  <dcterms:modified xsi:type="dcterms:W3CDTF">2026-05-09T11:50:02Z</dcterms:modified>
</cp:coreProperties>
</file>