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</p:sldIdLst>
  <p:sldSz cx="7556500" cy="106934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68" d="100"/>
          <a:sy n="68" d="100"/>
        </p:scale>
        <p:origin x="3186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91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91080" y="248149"/>
            <a:ext cx="7165771" cy="10224124"/>
            <a:chOff x="0" y="0"/>
            <a:chExt cx="2349850" cy="335276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49850" cy="3352767"/>
            </a:xfrm>
            <a:custGeom>
              <a:avLst/>
              <a:gdLst/>
              <a:ahLst/>
              <a:cxnLst/>
              <a:rect l="l" t="t" r="r" b="b"/>
              <a:pathLst>
                <a:path w="2349850" h="3352767">
                  <a:moveTo>
                    <a:pt x="43216" y="0"/>
                  </a:moveTo>
                  <a:lnTo>
                    <a:pt x="2306634" y="0"/>
                  </a:lnTo>
                  <a:cubicBezTo>
                    <a:pt x="2330502" y="0"/>
                    <a:pt x="2349850" y="19349"/>
                    <a:pt x="2349850" y="43216"/>
                  </a:cubicBezTo>
                  <a:lnTo>
                    <a:pt x="2349850" y="3309551"/>
                  </a:lnTo>
                  <a:cubicBezTo>
                    <a:pt x="2349850" y="3321012"/>
                    <a:pt x="2345297" y="3332004"/>
                    <a:pt x="2337193" y="3340109"/>
                  </a:cubicBezTo>
                  <a:cubicBezTo>
                    <a:pt x="2329088" y="3348213"/>
                    <a:pt x="2318096" y="3352767"/>
                    <a:pt x="2306634" y="3352767"/>
                  </a:cubicBezTo>
                  <a:lnTo>
                    <a:pt x="43216" y="3352767"/>
                  </a:lnTo>
                  <a:cubicBezTo>
                    <a:pt x="19349" y="3352767"/>
                    <a:pt x="0" y="3333418"/>
                    <a:pt x="0" y="3309551"/>
                  </a:cubicBezTo>
                  <a:lnTo>
                    <a:pt x="0" y="43216"/>
                  </a:lnTo>
                  <a:cubicBezTo>
                    <a:pt x="0" y="19349"/>
                    <a:pt x="19349" y="0"/>
                    <a:pt x="43216" y="0"/>
                  </a:cubicBezTo>
                  <a:close/>
                </a:path>
              </a:pathLst>
            </a:custGeom>
            <a:solidFill>
              <a:srgbClr val="FFFFFF"/>
            </a:solidFill>
            <a:ln w="3810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349850" cy="3390867"/>
            </a:xfrm>
            <a:prstGeom prst="rect">
              <a:avLst/>
            </a:prstGeom>
          </p:spPr>
          <p:txBody>
            <a:bodyPr lIns="54000" tIns="54000" rIns="54000" bIns="54000" rtlCol="0" anchor="ctr"/>
            <a:lstStyle/>
            <a:p>
              <a:pPr algn="ctr">
                <a:lnSpc>
                  <a:spcPts val="2648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1" y="8309555"/>
            <a:ext cx="7556500" cy="2594444"/>
          </a:xfrm>
          <a:custGeom>
            <a:avLst/>
            <a:gdLst/>
            <a:ahLst/>
            <a:cxnLst/>
            <a:rect l="l" t="t" r="r" b="b"/>
            <a:pathLst>
              <a:path w="9224691" h="2594444">
                <a:moveTo>
                  <a:pt x="0" y="0"/>
                </a:moveTo>
                <a:lnTo>
                  <a:pt x="9224691" y="0"/>
                </a:lnTo>
                <a:lnTo>
                  <a:pt x="9224691" y="2594444"/>
                </a:lnTo>
                <a:lnTo>
                  <a:pt x="0" y="259444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Custom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Pumpkin Investigation Worksheets Orange Fun Illustrative style</dc:title>
  <dc:creator>Admin</dc:creator>
  <cp:lastModifiedBy>Tim Evans</cp:lastModifiedBy>
  <cp:revision>2</cp:revision>
  <dcterms:created xsi:type="dcterms:W3CDTF">2006-08-16T00:00:00Z</dcterms:created>
  <dcterms:modified xsi:type="dcterms:W3CDTF">2026-08-23T13:59:58Z</dcterms:modified>
  <dc:identifier>DAHTHantr54</dc:identifier>
</cp:coreProperties>
</file>