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B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2128975" y="4122342"/>
            <a:ext cx="5769950" cy="4269763"/>
          </a:xfrm>
          <a:custGeom>
            <a:avLst/>
            <a:gdLst/>
            <a:ahLst/>
            <a:cxnLst/>
            <a:rect l="l" t="t" r="r" b="b"/>
            <a:pathLst>
              <a:path w="5769950" h="4269763">
                <a:moveTo>
                  <a:pt x="0" y="0"/>
                </a:moveTo>
                <a:lnTo>
                  <a:pt x="5769950" y="0"/>
                </a:lnTo>
                <a:lnTo>
                  <a:pt x="5769950" y="4269763"/>
                </a:lnTo>
                <a:lnTo>
                  <a:pt x="0" y="42697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835575" y="-723436"/>
            <a:ext cx="4615575" cy="4516169"/>
          </a:xfrm>
          <a:custGeom>
            <a:avLst/>
            <a:gdLst/>
            <a:ahLst/>
            <a:cxnLst/>
            <a:rect l="l" t="t" r="r" b="b"/>
            <a:pathLst>
              <a:path w="4615575" h="4516169">
                <a:moveTo>
                  <a:pt x="0" y="0"/>
                </a:moveTo>
                <a:lnTo>
                  <a:pt x="4615575" y="0"/>
                </a:lnTo>
                <a:lnTo>
                  <a:pt x="4615575" y="4516169"/>
                </a:lnTo>
                <a:lnTo>
                  <a:pt x="0" y="45161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3919025" y="2284742"/>
            <a:ext cx="5769950" cy="4269763"/>
          </a:xfrm>
          <a:custGeom>
            <a:avLst/>
            <a:gdLst/>
            <a:ahLst/>
            <a:cxnLst/>
            <a:rect l="l" t="t" r="r" b="b"/>
            <a:pathLst>
              <a:path w="5769950" h="4269763">
                <a:moveTo>
                  <a:pt x="0" y="0"/>
                </a:moveTo>
                <a:lnTo>
                  <a:pt x="5769950" y="0"/>
                </a:lnTo>
                <a:lnTo>
                  <a:pt x="5769950" y="4269763"/>
                </a:lnTo>
                <a:lnTo>
                  <a:pt x="0" y="42697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780000" y="6914016"/>
            <a:ext cx="4615575" cy="4516169"/>
          </a:xfrm>
          <a:custGeom>
            <a:avLst/>
            <a:gdLst/>
            <a:ahLst/>
            <a:cxnLst/>
            <a:rect l="l" t="t" r="r" b="b"/>
            <a:pathLst>
              <a:path w="4615575" h="4516169">
                <a:moveTo>
                  <a:pt x="0" y="0"/>
                </a:moveTo>
                <a:lnTo>
                  <a:pt x="4615575" y="0"/>
                </a:lnTo>
                <a:lnTo>
                  <a:pt x="4615575" y="4516168"/>
                </a:lnTo>
                <a:lnTo>
                  <a:pt x="0" y="45161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76425" y="670674"/>
            <a:ext cx="6207150" cy="9350652"/>
            <a:chOff x="0" y="0"/>
            <a:chExt cx="2224502" cy="33510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4502" cy="3351063"/>
            </a:xfrm>
            <a:custGeom>
              <a:avLst/>
              <a:gdLst/>
              <a:ahLst/>
              <a:cxnLst/>
              <a:rect l="l" t="t" r="r" b="b"/>
              <a:pathLst>
                <a:path w="2224502" h="3351063">
                  <a:moveTo>
                    <a:pt x="34923" y="0"/>
                  </a:moveTo>
                  <a:lnTo>
                    <a:pt x="2189579" y="0"/>
                  </a:lnTo>
                  <a:cubicBezTo>
                    <a:pt x="2198841" y="0"/>
                    <a:pt x="2207724" y="3679"/>
                    <a:pt x="2214274" y="10229"/>
                  </a:cubicBezTo>
                  <a:cubicBezTo>
                    <a:pt x="2220823" y="16778"/>
                    <a:pt x="2224502" y="25661"/>
                    <a:pt x="2224502" y="34923"/>
                  </a:cubicBezTo>
                  <a:lnTo>
                    <a:pt x="2224502" y="3316139"/>
                  </a:lnTo>
                  <a:cubicBezTo>
                    <a:pt x="2224502" y="3325402"/>
                    <a:pt x="2220823" y="3334284"/>
                    <a:pt x="2214274" y="3340834"/>
                  </a:cubicBezTo>
                  <a:cubicBezTo>
                    <a:pt x="2207724" y="3347383"/>
                    <a:pt x="2198841" y="3351063"/>
                    <a:pt x="2189579" y="3351063"/>
                  </a:cubicBezTo>
                  <a:lnTo>
                    <a:pt x="34923" y="3351063"/>
                  </a:lnTo>
                  <a:cubicBezTo>
                    <a:pt x="15636" y="3351063"/>
                    <a:pt x="0" y="3335427"/>
                    <a:pt x="0" y="3316139"/>
                  </a:cubicBezTo>
                  <a:lnTo>
                    <a:pt x="0" y="34923"/>
                  </a:lnTo>
                  <a:cubicBezTo>
                    <a:pt x="0" y="25661"/>
                    <a:pt x="3679" y="16778"/>
                    <a:pt x="10229" y="10229"/>
                  </a:cubicBezTo>
                  <a:cubicBezTo>
                    <a:pt x="16778" y="3679"/>
                    <a:pt x="25661" y="0"/>
                    <a:pt x="34923" y="0"/>
                  </a:cubicBezTo>
                  <a:close/>
                </a:path>
              </a:pathLst>
            </a:custGeom>
            <a:ln w="28575" cap="rnd">
              <a:solidFill>
                <a:srgbClr val="5D3D72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224502" cy="3379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6000" y="756000"/>
            <a:ext cx="6048000" cy="9180000"/>
            <a:chOff x="0" y="0"/>
            <a:chExt cx="2167467" cy="32899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67467" cy="3289905"/>
            </a:xfrm>
            <a:custGeom>
              <a:avLst/>
              <a:gdLst/>
              <a:ahLst/>
              <a:cxnLst/>
              <a:rect l="l" t="t" r="r" b="b"/>
              <a:pathLst>
                <a:path w="2167467" h="3289905">
                  <a:moveTo>
                    <a:pt x="35842" y="0"/>
                  </a:moveTo>
                  <a:lnTo>
                    <a:pt x="2131625" y="0"/>
                  </a:lnTo>
                  <a:cubicBezTo>
                    <a:pt x="2151420" y="0"/>
                    <a:pt x="2167467" y="16047"/>
                    <a:pt x="2167467" y="35842"/>
                  </a:cubicBezTo>
                  <a:lnTo>
                    <a:pt x="2167467" y="3254062"/>
                  </a:lnTo>
                  <a:cubicBezTo>
                    <a:pt x="2167467" y="3263568"/>
                    <a:pt x="2163691" y="3272685"/>
                    <a:pt x="2156969" y="3279407"/>
                  </a:cubicBezTo>
                  <a:cubicBezTo>
                    <a:pt x="2150247" y="3286128"/>
                    <a:pt x="2141131" y="3289905"/>
                    <a:pt x="2131625" y="3289905"/>
                  </a:cubicBezTo>
                  <a:lnTo>
                    <a:pt x="35842" y="3289905"/>
                  </a:lnTo>
                  <a:cubicBezTo>
                    <a:pt x="26336" y="3289905"/>
                    <a:pt x="17220" y="3286128"/>
                    <a:pt x="10498" y="3279407"/>
                  </a:cubicBezTo>
                  <a:cubicBezTo>
                    <a:pt x="3776" y="3272685"/>
                    <a:pt x="0" y="3263568"/>
                    <a:pt x="0" y="3254062"/>
                  </a:cubicBezTo>
                  <a:lnTo>
                    <a:pt x="0" y="35842"/>
                  </a:lnTo>
                  <a:cubicBezTo>
                    <a:pt x="0" y="26336"/>
                    <a:pt x="3776" y="17220"/>
                    <a:pt x="10498" y="10498"/>
                  </a:cubicBezTo>
                  <a:cubicBezTo>
                    <a:pt x="17220" y="3776"/>
                    <a:pt x="26336" y="0"/>
                    <a:pt x="35842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167467" cy="33184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V="1">
            <a:off x="5074095" y="-178552"/>
            <a:ext cx="3459810" cy="1698452"/>
          </a:xfrm>
          <a:custGeom>
            <a:avLst/>
            <a:gdLst/>
            <a:ahLst/>
            <a:cxnLst/>
            <a:rect l="l" t="t" r="r" b="b"/>
            <a:pathLst>
              <a:path w="3459810" h="1698452">
                <a:moveTo>
                  <a:pt x="0" y="1698452"/>
                </a:moveTo>
                <a:lnTo>
                  <a:pt x="3459810" y="1698452"/>
                </a:lnTo>
                <a:lnTo>
                  <a:pt x="3459810" y="0"/>
                </a:lnTo>
                <a:lnTo>
                  <a:pt x="0" y="0"/>
                </a:lnTo>
                <a:lnTo>
                  <a:pt x="0" y="169845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973905" y="9172100"/>
            <a:ext cx="3459810" cy="1698452"/>
          </a:xfrm>
          <a:custGeom>
            <a:avLst/>
            <a:gdLst/>
            <a:ahLst/>
            <a:cxnLst/>
            <a:rect l="l" t="t" r="r" b="b"/>
            <a:pathLst>
              <a:path w="3459810" h="1698452">
                <a:moveTo>
                  <a:pt x="0" y="0"/>
                </a:moveTo>
                <a:lnTo>
                  <a:pt x="3459810" y="0"/>
                </a:lnTo>
                <a:lnTo>
                  <a:pt x="3459810" y="1698452"/>
                </a:lnTo>
                <a:lnTo>
                  <a:pt x="0" y="1698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2026-08-21T10:18:42Z</dcterms:modified>
  <dc:identifier>DAHS6digYLQ</dc:identifier>
</cp:coreProperties>
</file>