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556500" cy="10693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3186" y="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8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67214" y="756000"/>
            <a:ext cx="6953850" cy="9180000"/>
          </a:xfrm>
          <a:custGeom>
            <a:avLst/>
            <a:gdLst/>
            <a:ahLst/>
            <a:cxnLst/>
            <a:rect l="l" t="t" r="r" b="b"/>
            <a:pathLst>
              <a:path w="6953850" h="9180000">
                <a:moveTo>
                  <a:pt x="0" y="0"/>
                </a:moveTo>
                <a:lnTo>
                  <a:pt x="6953850" y="0"/>
                </a:lnTo>
                <a:lnTo>
                  <a:pt x="6953850" y="9180000"/>
                </a:lnTo>
                <a:lnTo>
                  <a:pt x="0" y="9180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8440166">
            <a:off x="3523986" y="887207"/>
            <a:ext cx="989287" cy="1609687"/>
          </a:xfrm>
          <a:custGeom>
            <a:avLst/>
            <a:gdLst/>
            <a:ahLst/>
            <a:cxnLst/>
            <a:rect l="l" t="t" r="r" b="b"/>
            <a:pathLst>
              <a:path w="989287" h="1609687">
                <a:moveTo>
                  <a:pt x="0" y="0"/>
                </a:moveTo>
                <a:lnTo>
                  <a:pt x="989287" y="0"/>
                </a:lnTo>
                <a:lnTo>
                  <a:pt x="989287" y="1609687"/>
                </a:lnTo>
                <a:lnTo>
                  <a:pt x="0" y="16096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351353" y="223554"/>
            <a:ext cx="2857295" cy="1753665"/>
          </a:xfrm>
          <a:custGeom>
            <a:avLst/>
            <a:gdLst/>
            <a:ahLst/>
            <a:cxnLst/>
            <a:rect l="l" t="t" r="r" b="b"/>
            <a:pathLst>
              <a:path w="2857295" h="1753665">
                <a:moveTo>
                  <a:pt x="0" y="0"/>
                </a:moveTo>
                <a:lnTo>
                  <a:pt x="2857294" y="0"/>
                </a:lnTo>
                <a:lnTo>
                  <a:pt x="2857294" y="1753664"/>
                </a:lnTo>
                <a:lnTo>
                  <a:pt x="0" y="17536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00680" y="-1048922"/>
            <a:ext cx="3315444" cy="1881844"/>
          </a:xfrm>
          <a:custGeom>
            <a:avLst/>
            <a:gdLst/>
            <a:ahLst/>
            <a:cxnLst/>
            <a:rect l="l" t="t" r="r" b="b"/>
            <a:pathLst>
              <a:path w="3315444" h="1881844">
                <a:moveTo>
                  <a:pt x="0" y="0"/>
                </a:moveTo>
                <a:lnTo>
                  <a:pt x="3315445" y="0"/>
                </a:lnTo>
                <a:lnTo>
                  <a:pt x="3315445" y="1881844"/>
                </a:lnTo>
                <a:lnTo>
                  <a:pt x="0" y="18818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48211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901722" y="1100386"/>
            <a:ext cx="3315444" cy="676370"/>
          </a:xfrm>
          <a:custGeom>
            <a:avLst/>
            <a:gdLst/>
            <a:ahLst/>
            <a:cxnLst/>
            <a:rect l="l" t="t" r="r" b="b"/>
            <a:pathLst>
              <a:path w="3315444" h="676370">
                <a:moveTo>
                  <a:pt x="0" y="0"/>
                </a:moveTo>
                <a:lnTo>
                  <a:pt x="3315444" y="0"/>
                </a:lnTo>
                <a:lnTo>
                  <a:pt x="3315444" y="676370"/>
                </a:lnTo>
                <a:lnTo>
                  <a:pt x="0" y="67637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312365"/>
            </a:stretch>
          </a:blipFill>
        </p:spPr>
      </p:sp>
      <p:sp>
        <p:nvSpPr>
          <p:cNvPr id="7" name="Freeform 7"/>
          <p:cNvSpPr/>
          <p:nvPr/>
        </p:nvSpPr>
        <p:spPr>
          <a:xfrm rot="870893">
            <a:off x="5340067" y="-848831"/>
            <a:ext cx="3315444" cy="2789118"/>
          </a:xfrm>
          <a:custGeom>
            <a:avLst/>
            <a:gdLst/>
            <a:ahLst/>
            <a:cxnLst/>
            <a:rect l="l" t="t" r="r" b="b"/>
            <a:pathLst>
              <a:path w="3315444" h="2789118">
                <a:moveTo>
                  <a:pt x="0" y="0"/>
                </a:moveTo>
                <a:lnTo>
                  <a:pt x="3315445" y="0"/>
                </a:lnTo>
                <a:lnTo>
                  <a:pt x="3315445" y="2789118"/>
                </a:lnTo>
                <a:lnTo>
                  <a:pt x="0" y="27891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5449046" y="7491966"/>
            <a:ext cx="1591905" cy="2943429"/>
          </a:xfrm>
          <a:custGeom>
            <a:avLst/>
            <a:gdLst/>
            <a:ahLst/>
            <a:cxnLst/>
            <a:rect l="l" t="t" r="r" b="b"/>
            <a:pathLst>
              <a:path w="1591905" h="2943429">
                <a:moveTo>
                  <a:pt x="0" y="0"/>
                </a:moveTo>
                <a:lnTo>
                  <a:pt x="1591905" y="0"/>
                </a:lnTo>
                <a:lnTo>
                  <a:pt x="1591905" y="2943429"/>
                </a:lnTo>
                <a:lnTo>
                  <a:pt x="0" y="29434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4911342" y="8963681"/>
            <a:ext cx="846236" cy="1471715"/>
          </a:xfrm>
          <a:custGeom>
            <a:avLst/>
            <a:gdLst/>
            <a:ahLst/>
            <a:cxnLst/>
            <a:rect l="l" t="t" r="r" b="b"/>
            <a:pathLst>
              <a:path w="846236" h="1471715">
                <a:moveTo>
                  <a:pt x="0" y="0"/>
                </a:moveTo>
                <a:lnTo>
                  <a:pt x="846236" y="0"/>
                </a:lnTo>
                <a:lnTo>
                  <a:pt x="846236" y="1471714"/>
                </a:lnTo>
                <a:lnTo>
                  <a:pt x="0" y="14717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6091245" y="8164211"/>
            <a:ext cx="1329589" cy="2271185"/>
          </a:xfrm>
          <a:custGeom>
            <a:avLst/>
            <a:gdLst/>
            <a:ahLst/>
            <a:cxnLst/>
            <a:rect l="l" t="t" r="r" b="b"/>
            <a:pathLst>
              <a:path w="1329589" h="2271185">
                <a:moveTo>
                  <a:pt x="0" y="0"/>
                </a:moveTo>
                <a:lnTo>
                  <a:pt x="1329589" y="0"/>
                </a:lnTo>
                <a:lnTo>
                  <a:pt x="1329589" y="2271184"/>
                </a:lnTo>
                <a:lnTo>
                  <a:pt x="0" y="22711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143120" y="9354688"/>
            <a:ext cx="183179" cy="196799"/>
          </a:xfrm>
          <a:custGeom>
            <a:avLst/>
            <a:gdLst/>
            <a:ahLst/>
            <a:cxnLst/>
            <a:rect l="l" t="t" r="r" b="b"/>
            <a:pathLst>
              <a:path w="183179" h="196799">
                <a:moveTo>
                  <a:pt x="0" y="0"/>
                </a:moveTo>
                <a:lnTo>
                  <a:pt x="183179" y="0"/>
                </a:lnTo>
                <a:lnTo>
                  <a:pt x="183179" y="196799"/>
                </a:lnTo>
                <a:lnTo>
                  <a:pt x="0" y="1967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r="-119397" b="-115177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7040951" y="8103993"/>
            <a:ext cx="172913" cy="185770"/>
          </a:xfrm>
          <a:custGeom>
            <a:avLst/>
            <a:gdLst/>
            <a:ahLst/>
            <a:cxnLst/>
            <a:rect l="l" t="t" r="r" b="b"/>
            <a:pathLst>
              <a:path w="172913" h="185770">
                <a:moveTo>
                  <a:pt x="0" y="0"/>
                </a:moveTo>
                <a:lnTo>
                  <a:pt x="172913" y="0"/>
                </a:lnTo>
                <a:lnTo>
                  <a:pt x="172913" y="185770"/>
                </a:lnTo>
                <a:lnTo>
                  <a:pt x="0" y="1857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r="-119397" b="-115177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268629" y="7245333"/>
            <a:ext cx="398013" cy="493265"/>
          </a:xfrm>
          <a:custGeom>
            <a:avLst/>
            <a:gdLst/>
            <a:ahLst/>
            <a:cxnLst/>
            <a:rect l="l" t="t" r="r" b="b"/>
            <a:pathLst>
              <a:path w="398013" h="493265">
                <a:moveTo>
                  <a:pt x="0" y="0"/>
                </a:moveTo>
                <a:lnTo>
                  <a:pt x="398012" y="0"/>
                </a:lnTo>
                <a:lnTo>
                  <a:pt x="398012" y="493266"/>
                </a:lnTo>
                <a:lnTo>
                  <a:pt x="0" y="4932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90630" b="-62077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5097704" y="8196878"/>
            <a:ext cx="473511" cy="425253"/>
          </a:xfrm>
          <a:custGeom>
            <a:avLst/>
            <a:gdLst/>
            <a:ahLst/>
            <a:cxnLst/>
            <a:rect l="l" t="t" r="r" b="b"/>
            <a:pathLst>
              <a:path w="473511" h="425253">
                <a:moveTo>
                  <a:pt x="0" y="0"/>
                </a:moveTo>
                <a:lnTo>
                  <a:pt x="473511" y="0"/>
                </a:lnTo>
                <a:lnTo>
                  <a:pt x="473511" y="425254"/>
                </a:lnTo>
                <a:lnTo>
                  <a:pt x="0" y="4252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t="-87998" r="-60235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135963" y="2589049"/>
            <a:ext cx="5331672" cy="4902917"/>
          </a:xfrm>
          <a:custGeom>
            <a:avLst/>
            <a:gdLst/>
            <a:ahLst/>
            <a:cxnLst/>
            <a:rect l="l" t="t" r="r" b="b"/>
            <a:pathLst>
              <a:path w="5331672" h="4902917">
                <a:moveTo>
                  <a:pt x="0" y="0"/>
                </a:moveTo>
                <a:lnTo>
                  <a:pt x="5331672" y="0"/>
                </a:lnTo>
                <a:lnTo>
                  <a:pt x="5331672" y="4902917"/>
                </a:lnTo>
                <a:lnTo>
                  <a:pt x="0" y="49029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135963" y="7758666"/>
            <a:ext cx="3596120" cy="1568774"/>
          </a:xfrm>
          <a:custGeom>
            <a:avLst/>
            <a:gdLst/>
            <a:ahLst/>
            <a:cxnLst/>
            <a:rect l="l" t="t" r="r" b="b"/>
            <a:pathLst>
              <a:path w="3596120" h="1568774">
                <a:moveTo>
                  <a:pt x="0" y="0"/>
                </a:moveTo>
                <a:lnTo>
                  <a:pt x="3596120" y="0"/>
                </a:lnTo>
                <a:lnTo>
                  <a:pt x="3596120" y="1568775"/>
                </a:lnTo>
                <a:lnTo>
                  <a:pt x="0" y="15687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t="-86261" r="-48261" b="-12627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club flyer</dc:title>
  <dc:creator>Admin</dc:creator>
  <cp:lastModifiedBy>Tim Evans</cp:lastModifiedBy>
  <cp:revision>1</cp:revision>
  <dcterms:created xsi:type="dcterms:W3CDTF">2006-08-16T00:00:00Z</dcterms:created>
  <dcterms:modified xsi:type="dcterms:W3CDTF">2026-08-21T09:48:51Z</dcterms:modified>
  <dc:identifier>DAHS6digYLQ</dc:identifier>
</cp:coreProperties>
</file>