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CD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429" y="624598"/>
            <a:ext cx="6221142" cy="9442805"/>
            <a:chOff x="0" y="0"/>
            <a:chExt cx="3002180" cy="455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2181" cy="4556881"/>
            </a:xfrm>
            <a:custGeom>
              <a:avLst/>
              <a:gdLst/>
              <a:ahLst/>
              <a:cxnLst/>
              <a:rect l="l" t="t" r="r" b="b"/>
              <a:pathLst>
                <a:path w="3002181" h="4556881">
                  <a:moveTo>
                    <a:pt x="2877720" y="4556881"/>
                  </a:moveTo>
                  <a:lnTo>
                    <a:pt x="124460" y="4556881"/>
                  </a:lnTo>
                  <a:cubicBezTo>
                    <a:pt x="55880" y="4556881"/>
                    <a:pt x="0" y="4501001"/>
                    <a:pt x="0" y="44324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77720" y="0"/>
                  </a:lnTo>
                  <a:cubicBezTo>
                    <a:pt x="2946300" y="0"/>
                    <a:pt x="3002181" y="55880"/>
                    <a:pt x="3002181" y="124460"/>
                  </a:cubicBezTo>
                  <a:lnTo>
                    <a:pt x="3002181" y="4432421"/>
                  </a:lnTo>
                  <a:cubicBezTo>
                    <a:pt x="3002181" y="4501001"/>
                    <a:pt x="2946300" y="4556881"/>
                    <a:pt x="2877720" y="4556881"/>
                  </a:cubicBezTo>
                  <a:close/>
                </a:path>
              </a:pathLst>
            </a:custGeom>
            <a:solidFill>
              <a:srgbClr val="EEE3D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-1309451" y="-184268"/>
            <a:ext cx="4545690" cy="1721680"/>
          </a:xfrm>
          <a:custGeom>
            <a:avLst/>
            <a:gdLst/>
            <a:ahLst/>
            <a:cxnLst/>
            <a:rect l="l" t="t" r="r" b="b"/>
            <a:pathLst>
              <a:path w="4545690" h="1721680">
                <a:moveTo>
                  <a:pt x="0" y="0"/>
                </a:moveTo>
                <a:lnTo>
                  <a:pt x="4545690" y="0"/>
                </a:lnTo>
                <a:lnTo>
                  <a:pt x="4545690" y="1721680"/>
                </a:lnTo>
                <a:lnTo>
                  <a:pt x="0" y="172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4323761" y="-184268"/>
            <a:ext cx="4545690" cy="1721680"/>
          </a:xfrm>
          <a:custGeom>
            <a:avLst/>
            <a:gdLst/>
            <a:ahLst/>
            <a:cxnLst/>
            <a:rect l="l" t="t" r="r" b="b"/>
            <a:pathLst>
              <a:path w="4545690" h="1721680">
                <a:moveTo>
                  <a:pt x="4545690" y="0"/>
                </a:moveTo>
                <a:lnTo>
                  <a:pt x="0" y="0"/>
                </a:lnTo>
                <a:lnTo>
                  <a:pt x="0" y="1721680"/>
                </a:lnTo>
                <a:lnTo>
                  <a:pt x="4545690" y="1721680"/>
                </a:lnTo>
                <a:lnTo>
                  <a:pt x="454569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606618">
            <a:off x="3466557" y="-285367"/>
            <a:ext cx="1219707" cy="1316822"/>
          </a:xfrm>
          <a:custGeom>
            <a:avLst/>
            <a:gdLst/>
            <a:ahLst/>
            <a:cxnLst/>
            <a:rect l="l" t="t" r="r" b="b"/>
            <a:pathLst>
              <a:path w="1219707" h="1316822">
                <a:moveTo>
                  <a:pt x="0" y="0"/>
                </a:moveTo>
                <a:lnTo>
                  <a:pt x="1219707" y="0"/>
                </a:lnTo>
                <a:lnTo>
                  <a:pt x="1219707" y="1316823"/>
                </a:lnTo>
                <a:lnTo>
                  <a:pt x="0" y="1316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25416">
            <a:off x="2822746" y="-261402"/>
            <a:ext cx="1319863" cy="1424953"/>
          </a:xfrm>
          <a:custGeom>
            <a:avLst/>
            <a:gdLst/>
            <a:ahLst/>
            <a:cxnLst/>
            <a:rect l="l" t="t" r="r" b="b"/>
            <a:pathLst>
              <a:path w="1319863" h="1424953">
                <a:moveTo>
                  <a:pt x="0" y="0"/>
                </a:moveTo>
                <a:lnTo>
                  <a:pt x="1319863" y="0"/>
                </a:lnTo>
                <a:lnTo>
                  <a:pt x="1319863" y="1424954"/>
                </a:lnTo>
                <a:lnTo>
                  <a:pt x="0" y="1424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03744" y="8366388"/>
            <a:ext cx="3552512" cy="2628859"/>
          </a:xfrm>
          <a:custGeom>
            <a:avLst/>
            <a:gdLst/>
            <a:ahLst/>
            <a:cxnLst/>
            <a:rect l="l" t="t" r="r" b="b"/>
            <a:pathLst>
              <a:path w="3552512" h="2628859">
                <a:moveTo>
                  <a:pt x="0" y="0"/>
                </a:moveTo>
                <a:lnTo>
                  <a:pt x="3552512" y="0"/>
                </a:lnTo>
                <a:lnTo>
                  <a:pt x="3552512" y="2628859"/>
                </a:lnTo>
                <a:lnTo>
                  <a:pt x="0" y="2628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93897" y="9770001"/>
            <a:ext cx="948298" cy="1065503"/>
          </a:xfrm>
          <a:custGeom>
            <a:avLst/>
            <a:gdLst/>
            <a:ahLst/>
            <a:cxnLst/>
            <a:rect l="l" t="t" r="r" b="b"/>
            <a:pathLst>
              <a:path w="948298" h="1065503">
                <a:moveTo>
                  <a:pt x="0" y="0"/>
                </a:moveTo>
                <a:lnTo>
                  <a:pt x="948298" y="0"/>
                </a:lnTo>
                <a:lnTo>
                  <a:pt x="948298" y="1065504"/>
                </a:lnTo>
                <a:lnTo>
                  <a:pt x="0" y="1065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5717805" y="9770001"/>
            <a:ext cx="948298" cy="1065503"/>
          </a:xfrm>
          <a:custGeom>
            <a:avLst/>
            <a:gdLst/>
            <a:ahLst/>
            <a:cxnLst/>
            <a:rect l="l" t="t" r="r" b="b"/>
            <a:pathLst>
              <a:path w="948298" h="1065503">
                <a:moveTo>
                  <a:pt x="948298" y="0"/>
                </a:moveTo>
                <a:lnTo>
                  <a:pt x="0" y="0"/>
                </a:lnTo>
                <a:lnTo>
                  <a:pt x="0" y="1065504"/>
                </a:lnTo>
                <a:lnTo>
                  <a:pt x="948298" y="1065504"/>
                </a:lnTo>
                <a:lnTo>
                  <a:pt x="94829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2026-08-21T09:52:00Z</dcterms:modified>
  <dc:identifier>DAHS6digYLQ</dc:identifier>
</cp:coreProperties>
</file>